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3"/>
  </p:notesMasterIdLst>
  <p:sldIdLst>
    <p:sldId id="256" r:id="rId2"/>
  </p:sldIdLst>
  <p:sldSz cx="51206400" cy="288036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6" roundtripDataSignature="AMtx7mj0s8xHt2SidD0SizO0H86Wdw63j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757" autoAdjust="0"/>
  </p:normalViewPr>
  <p:slideViewPr>
    <p:cSldViewPr snapToGrid="0">
      <p:cViewPr>
        <p:scale>
          <a:sx n="114" d="100"/>
          <a:sy n="114" d="100"/>
        </p:scale>
        <p:origin x="-13411" y="-102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notesMaster" Target="notesMasters/notesMaster1.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customschemas.google.com/relationships/presentationmetadata" Target="metadata"/><Relationship Id="rId10" Type="http://schemas.openxmlformats.org/officeDocument/2006/relationships/tableStyles" Target="tableStyles.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s-AR" sz="1200" b="0" i="0" u="none" strike="noStrike" cap="none">
                <a:solidFill>
                  <a:schemeClr val="dk1"/>
                </a:solidFill>
                <a:latin typeface="Calibri"/>
                <a:ea typeface="Calibri"/>
                <a:cs typeface="Calibri"/>
                <a:sym typeface="Calibri"/>
              </a:rPr>
              <a:t>‹Nº›</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
        <p:cNvGrpSpPr/>
        <p:nvPr/>
      </p:nvGrpSpPr>
      <p:grpSpPr>
        <a:xfrm>
          <a:off x="0" y="0"/>
          <a:ext cx="0" cy="0"/>
          <a:chOff x="0" y="0"/>
          <a:chExt cx="0" cy="0"/>
        </a:xfrm>
      </p:grpSpPr>
      <p:sp>
        <p:nvSpPr>
          <p:cNvPr id="40" name="Google Shape;40;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1" name="Google Shape;41;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42" name="Google Shape;42;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AR"/>
              <a:t>1</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Póster">
  <p:cSld name="Póster">
    <p:spTree>
      <p:nvGrpSpPr>
        <p:cNvPr id="1" name="Shape 16"/>
        <p:cNvGrpSpPr/>
        <p:nvPr/>
      </p:nvGrpSpPr>
      <p:grpSpPr>
        <a:xfrm>
          <a:off x="0" y="0"/>
          <a:ext cx="0" cy="0"/>
          <a:chOff x="0" y="0"/>
          <a:chExt cx="0" cy="0"/>
        </a:xfrm>
      </p:grpSpPr>
      <p:sp>
        <p:nvSpPr>
          <p:cNvPr id="17" name="Google Shape;17;p3"/>
          <p:cNvSpPr txBox="1">
            <a:spLocks noGrp="1"/>
          </p:cNvSpPr>
          <p:nvPr>
            <p:ph type="title"/>
          </p:nvPr>
        </p:nvSpPr>
        <p:spPr>
          <a:xfrm>
            <a:off x="7467600" y="866775"/>
            <a:ext cx="36271200" cy="220022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8" name="Google Shape;18;p3"/>
          <p:cNvSpPr txBox="1">
            <a:spLocks noGrp="1"/>
          </p:cNvSpPr>
          <p:nvPr>
            <p:ph type="body" idx="1"/>
          </p:nvPr>
        </p:nvSpPr>
        <p:spPr>
          <a:xfrm>
            <a:off x="7467600" y="3140028"/>
            <a:ext cx="36271200" cy="727122"/>
          </a:xfrm>
          <a:prstGeom prst="rect">
            <a:avLst/>
          </a:prstGeom>
          <a:noFill/>
          <a:ln>
            <a:noFill/>
          </a:ln>
        </p:spPr>
        <p:txBody>
          <a:bodyPr spcFirstLastPara="1" wrap="square" lIns="91425" tIns="45700" rIns="91425" bIns="45700" anchor="t" anchorCtr="0">
            <a:noAutofit/>
          </a:bodyPr>
          <a:lstStyle>
            <a:lvl1pPr marL="457200" lvl="0" indent="-228600" algn="l">
              <a:lnSpc>
                <a:spcPct val="100000"/>
              </a:lnSpc>
              <a:spcBef>
                <a:spcPts val="0"/>
              </a:spcBef>
              <a:spcAft>
                <a:spcPts val="0"/>
              </a:spcAft>
              <a:buSzPts val="2800"/>
              <a:buNone/>
              <a:defRPr sz="2800">
                <a:solidFill>
                  <a:schemeClr val="lt1"/>
                </a:solidFill>
              </a:defRPr>
            </a:lvl1pPr>
            <a:lvl2pPr marL="914400" lvl="1" indent="-228600" algn="l">
              <a:lnSpc>
                <a:spcPct val="100000"/>
              </a:lnSpc>
              <a:spcBef>
                <a:spcPts val="0"/>
              </a:spcBef>
              <a:spcAft>
                <a:spcPts val="0"/>
              </a:spcAft>
              <a:buSzPts val="2800"/>
              <a:buNone/>
              <a:defRPr sz="2800">
                <a:solidFill>
                  <a:schemeClr val="lt1"/>
                </a:solidFill>
              </a:defRPr>
            </a:lvl2pPr>
            <a:lvl3pPr marL="1371600" lvl="2" indent="-228600" algn="l">
              <a:lnSpc>
                <a:spcPct val="100000"/>
              </a:lnSpc>
              <a:spcBef>
                <a:spcPts val="0"/>
              </a:spcBef>
              <a:spcAft>
                <a:spcPts val="0"/>
              </a:spcAft>
              <a:buSzPts val="2800"/>
              <a:buNone/>
              <a:defRPr sz="2800">
                <a:solidFill>
                  <a:schemeClr val="lt1"/>
                </a:solidFill>
              </a:defRPr>
            </a:lvl3pPr>
            <a:lvl4pPr marL="1828800" lvl="3" indent="-228600" algn="l">
              <a:lnSpc>
                <a:spcPct val="100000"/>
              </a:lnSpc>
              <a:spcBef>
                <a:spcPts val="0"/>
              </a:spcBef>
              <a:spcAft>
                <a:spcPts val="0"/>
              </a:spcAft>
              <a:buSzPts val="2800"/>
              <a:buNone/>
              <a:defRPr sz="2800">
                <a:solidFill>
                  <a:schemeClr val="lt1"/>
                </a:solidFill>
              </a:defRPr>
            </a:lvl4pPr>
            <a:lvl5pPr marL="2286000" lvl="4" indent="-228600" algn="l">
              <a:lnSpc>
                <a:spcPct val="100000"/>
              </a:lnSpc>
              <a:spcBef>
                <a:spcPts val="0"/>
              </a:spcBef>
              <a:spcAft>
                <a:spcPts val="0"/>
              </a:spcAft>
              <a:buSzPts val="2800"/>
              <a:buNone/>
              <a:defRPr sz="2800">
                <a:solidFill>
                  <a:schemeClr val="lt1"/>
                </a:solidFill>
              </a:defRPr>
            </a:lvl5pPr>
            <a:lvl6pPr marL="2743200" lvl="5" indent="-228600" algn="l">
              <a:lnSpc>
                <a:spcPct val="100000"/>
              </a:lnSpc>
              <a:spcBef>
                <a:spcPts val="0"/>
              </a:spcBef>
              <a:spcAft>
                <a:spcPts val="0"/>
              </a:spcAft>
              <a:buSzPts val="2800"/>
              <a:buNone/>
              <a:defRPr sz="2800">
                <a:solidFill>
                  <a:schemeClr val="lt1"/>
                </a:solidFill>
              </a:defRPr>
            </a:lvl6pPr>
            <a:lvl7pPr marL="3200400" lvl="6" indent="-228600" algn="l">
              <a:lnSpc>
                <a:spcPct val="100000"/>
              </a:lnSpc>
              <a:spcBef>
                <a:spcPts val="0"/>
              </a:spcBef>
              <a:spcAft>
                <a:spcPts val="0"/>
              </a:spcAft>
              <a:buSzPts val="2800"/>
              <a:buNone/>
              <a:defRPr sz="2800">
                <a:solidFill>
                  <a:schemeClr val="lt1"/>
                </a:solidFill>
              </a:defRPr>
            </a:lvl7pPr>
            <a:lvl8pPr marL="3657600" lvl="7" indent="-228600" algn="l">
              <a:lnSpc>
                <a:spcPct val="100000"/>
              </a:lnSpc>
              <a:spcBef>
                <a:spcPts val="0"/>
              </a:spcBef>
              <a:spcAft>
                <a:spcPts val="0"/>
              </a:spcAft>
              <a:buSzPts val="2800"/>
              <a:buNone/>
              <a:defRPr sz="2800">
                <a:solidFill>
                  <a:schemeClr val="lt1"/>
                </a:solidFill>
              </a:defRPr>
            </a:lvl8pPr>
            <a:lvl9pPr marL="4114800" lvl="8" indent="-228600" algn="l">
              <a:lnSpc>
                <a:spcPct val="100000"/>
              </a:lnSpc>
              <a:spcBef>
                <a:spcPts val="0"/>
              </a:spcBef>
              <a:spcAft>
                <a:spcPts val="0"/>
              </a:spcAft>
              <a:buSzPts val="2800"/>
              <a:buNone/>
              <a:defRPr sz="2800">
                <a:solidFill>
                  <a:schemeClr val="lt1"/>
                </a:solidFill>
              </a:defRPr>
            </a:lvl9pPr>
          </a:lstStyle>
          <a:p>
            <a:endParaRPr/>
          </a:p>
        </p:txBody>
      </p:sp>
      <p:sp>
        <p:nvSpPr>
          <p:cNvPr id="19" name="Google Shape;19;p3"/>
          <p:cNvSpPr txBox="1">
            <a:spLocks noGrp="1"/>
          </p:cNvSpPr>
          <p:nvPr>
            <p:ph type="dt" idx="10"/>
          </p:nvPr>
        </p:nvSpPr>
        <p:spPr>
          <a:xfrm>
            <a:off x="1333500" y="28100361"/>
            <a:ext cx="11521440" cy="40005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3"/>
          <p:cNvSpPr txBox="1">
            <a:spLocks noGrp="1"/>
          </p:cNvSpPr>
          <p:nvPr>
            <p:ph type="ftr" idx="11"/>
          </p:nvPr>
        </p:nvSpPr>
        <p:spPr>
          <a:xfrm>
            <a:off x="12854940" y="28100361"/>
            <a:ext cx="25496520" cy="40005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3"/>
          <p:cNvSpPr txBox="1">
            <a:spLocks noGrp="1"/>
          </p:cNvSpPr>
          <p:nvPr>
            <p:ph type="sldNum" idx="12"/>
          </p:nvPr>
        </p:nvSpPr>
        <p:spPr>
          <a:xfrm>
            <a:off x="38351460" y="28100361"/>
            <a:ext cx="11521440" cy="40005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sz="1867">
                <a:solidFill>
                  <a:srgbClr val="8B8B8D"/>
                </a:solidFill>
              </a:defRPr>
            </a:lvl1pPr>
            <a:lvl2pPr marL="0" lvl="1" indent="0" algn="r">
              <a:spcBef>
                <a:spcPts val="0"/>
              </a:spcBef>
              <a:buNone/>
              <a:defRPr sz="1867">
                <a:solidFill>
                  <a:srgbClr val="8B8B8D"/>
                </a:solidFill>
              </a:defRPr>
            </a:lvl2pPr>
            <a:lvl3pPr marL="0" lvl="2" indent="0" algn="r">
              <a:spcBef>
                <a:spcPts val="0"/>
              </a:spcBef>
              <a:buNone/>
              <a:defRPr sz="1867">
                <a:solidFill>
                  <a:srgbClr val="8B8B8D"/>
                </a:solidFill>
              </a:defRPr>
            </a:lvl3pPr>
            <a:lvl4pPr marL="0" lvl="3" indent="0" algn="r">
              <a:spcBef>
                <a:spcPts val="0"/>
              </a:spcBef>
              <a:buNone/>
              <a:defRPr sz="1867">
                <a:solidFill>
                  <a:srgbClr val="8B8B8D"/>
                </a:solidFill>
              </a:defRPr>
            </a:lvl4pPr>
            <a:lvl5pPr marL="0" lvl="4" indent="0" algn="r">
              <a:spcBef>
                <a:spcPts val="0"/>
              </a:spcBef>
              <a:buNone/>
              <a:defRPr sz="1867">
                <a:solidFill>
                  <a:srgbClr val="8B8B8D"/>
                </a:solidFill>
              </a:defRPr>
            </a:lvl5pPr>
            <a:lvl6pPr marL="0" lvl="5" indent="0" algn="r">
              <a:spcBef>
                <a:spcPts val="0"/>
              </a:spcBef>
              <a:buNone/>
              <a:defRPr sz="1867">
                <a:solidFill>
                  <a:srgbClr val="8B8B8D"/>
                </a:solidFill>
              </a:defRPr>
            </a:lvl6pPr>
            <a:lvl7pPr marL="0" lvl="6" indent="0" algn="r">
              <a:spcBef>
                <a:spcPts val="0"/>
              </a:spcBef>
              <a:buNone/>
              <a:defRPr sz="1867">
                <a:solidFill>
                  <a:srgbClr val="8B8B8D"/>
                </a:solidFill>
              </a:defRPr>
            </a:lvl7pPr>
            <a:lvl8pPr marL="0" lvl="7" indent="0" algn="r">
              <a:spcBef>
                <a:spcPts val="0"/>
              </a:spcBef>
              <a:buNone/>
              <a:defRPr sz="1867">
                <a:solidFill>
                  <a:srgbClr val="8B8B8D"/>
                </a:solidFill>
              </a:defRPr>
            </a:lvl8pPr>
            <a:lvl9pPr marL="0" lvl="8" indent="0" algn="r">
              <a:spcBef>
                <a:spcPts val="0"/>
              </a:spcBef>
              <a:buNone/>
              <a:defRPr sz="1867">
                <a:solidFill>
                  <a:srgbClr val="8B8B8D"/>
                </a:solidFill>
              </a:defRPr>
            </a:lvl9pPr>
          </a:lstStyle>
          <a:p>
            <a:pPr marL="0" lvl="0" indent="0" algn="r" rtl="0">
              <a:spcBef>
                <a:spcPts val="0"/>
              </a:spcBef>
              <a:spcAft>
                <a:spcPts val="0"/>
              </a:spcAft>
              <a:buNone/>
            </a:pPr>
            <a:fld id="{00000000-1234-1234-1234-123412341234}" type="slidenum">
              <a:rPr lang="es-AR"/>
              <a:t>‹Nº›</a:t>
            </a:fld>
            <a:endParaRPr/>
          </a:p>
        </p:txBody>
      </p:sp>
      <p:sp>
        <p:nvSpPr>
          <p:cNvPr id="22" name="Google Shape;22;p3"/>
          <p:cNvSpPr>
            <a:spLocks noGrp="1"/>
          </p:cNvSpPr>
          <p:nvPr>
            <p:ph type="body" idx="2"/>
          </p:nvPr>
        </p:nvSpPr>
        <p:spPr>
          <a:xfrm>
            <a:off x="1333500" y="5120640"/>
            <a:ext cx="14935200" cy="1066800"/>
          </a:xfrm>
          <a:prstGeom prst="round1Rect">
            <a:avLst>
              <a:gd name="adj" fmla="val 16667"/>
            </a:avLst>
          </a:prstGeom>
          <a:solidFill>
            <a:schemeClr val="accent2"/>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23" name="Google Shape;23;p3"/>
          <p:cNvSpPr txBox="1">
            <a:spLocks noGrp="1"/>
          </p:cNvSpPr>
          <p:nvPr>
            <p:ph type="body" idx="3"/>
          </p:nvPr>
        </p:nvSpPr>
        <p:spPr>
          <a:xfrm>
            <a:off x="1333500" y="6187440"/>
            <a:ext cx="14935200" cy="600075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24" name="Google Shape;24;p3"/>
          <p:cNvSpPr>
            <a:spLocks noGrp="1"/>
          </p:cNvSpPr>
          <p:nvPr>
            <p:ph type="body" idx="4"/>
          </p:nvPr>
        </p:nvSpPr>
        <p:spPr>
          <a:xfrm>
            <a:off x="1333500" y="13153644"/>
            <a:ext cx="14935200" cy="1066800"/>
          </a:xfrm>
          <a:prstGeom prst="round1Rect">
            <a:avLst>
              <a:gd name="adj" fmla="val 16667"/>
            </a:avLst>
          </a:prstGeom>
          <a:solidFill>
            <a:schemeClr val="accent3"/>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25" name="Google Shape;25;p3"/>
          <p:cNvSpPr txBox="1">
            <a:spLocks noGrp="1"/>
          </p:cNvSpPr>
          <p:nvPr>
            <p:ph type="body" idx="5"/>
          </p:nvPr>
        </p:nvSpPr>
        <p:spPr>
          <a:xfrm>
            <a:off x="1333500" y="14220445"/>
            <a:ext cx="14935200" cy="7952144"/>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26" name="Google Shape;26;p3"/>
          <p:cNvSpPr>
            <a:spLocks noGrp="1"/>
          </p:cNvSpPr>
          <p:nvPr>
            <p:ph type="body" idx="6"/>
          </p:nvPr>
        </p:nvSpPr>
        <p:spPr>
          <a:xfrm>
            <a:off x="1333500" y="22602825"/>
            <a:ext cx="14935200" cy="1066800"/>
          </a:xfrm>
          <a:prstGeom prst="round1Rect">
            <a:avLst>
              <a:gd name="adj" fmla="val 16667"/>
            </a:avLst>
          </a:prstGeom>
          <a:solidFill>
            <a:schemeClr val="accent4"/>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27" name="Google Shape;27;p3"/>
          <p:cNvSpPr txBox="1">
            <a:spLocks noGrp="1"/>
          </p:cNvSpPr>
          <p:nvPr>
            <p:ph type="body" idx="7"/>
          </p:nvPr>
        </p:nvSpPr>
        <p:spPr>
          <a:xfrm>
            <a:off x="1333500" y="23674959"/>
            <a:ext cx="14935200" cy="40005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28" name="Google Shape;28;p3"/>
          <p:cNvSpPr>
            <a:spLocks noGrp="1"/>
          </p:cNvSpPr>
          <p:nvPr>
            <p:ph type="body" idx="8"/>
          </p:nvPr>
        </p:nvSpPr>
        <p:spPr>
          <a:xfrm>
            <a:off x="18135600" y="5120640"/>
            <a:ext cx="14935200" cy="1066800"/>
          </a:xfrm>
          <a:prstGeom prst="round1Rect">
            <a:avLst>
              <a:gd name="adj" fmla="val 16667"/>
            </a:avLst>
          </a:prstGeom>
          <a:solidFill>
            <a:schemeClr val="accent5"/>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29" name="Google Shape;29;p3"/>
          <p:cNvSpPr txBox="1">
            <a:spLocks noGrp="1"/>
          </p:cNvSpPr>
          <p:nvPr>
            <p:ph type="body" idx="9"/>
          </p:nvPr>
        </p:nvSpPr>
        <p:spPr>
          <a:xfrm>
            <a:off x="18135600" y="6187440"/>
            <a:ext cx="14935200" cy="40005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0" name="Google Shape;30;p3"/>
          <p:cNvSpPr txBox="1">
            <a:spLocks noGrp="1"/>
          </p:cNvSpPr>
          <p:nvPr>
            <p:ph type="body" idx="13"/>
          </p:nvPr>
        </p:nvSpPr>
        <p:spPr>
          <a:xfrm>
            <a:off x="18135600" y="10454640"/>
            <a:ext cx="14935200" cy="5400675"/>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1" name="Google Shape;31;p3"/>
          <p:cNvSpPr txBox="1">
            <a:spLocks noGrp="1"/>
          </p:cNvSpPr>
          <p:nvPr>
            <p:ph type="body" idx="14"/>
          </p:nvPr>
        </p:nvSpPr>
        <p:spPr>
          <a:xfrm>
            <a:off x="18135600" y="20535900"/>
            <a:ext cx="14935200" cy="1533525"/>
          </a:xfrm>
          <a:prstGeom prst="rect">
            <a:avLst/>
          </a:prstGeom>
          <a:noFill/>
          <a:ln>
            <a:noFill/>
          </a:ln>
        </p:spPr>
        <p:txBody>
          <a:bodyPr spcFirstLastPara="1" wrap="square" lIns="91425"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2" name="Google Shape;32;p3"/>
          <p:cNvSpPr>
            <a:spLocks noGrp="1"/>
          </p:cNvSpPr>
          <p:nvPr>
            <p:ph type="body" idx="15"/>
          </p:nvPr>
        </p:nvSpPr>
        <p:spPr>
          <a:xfrm>
            <a:off x="18135600" y="22602825"/>
            <a:ext cx="14935200" cy="1066800"/>
          </a:xfrm>
          <a:prstGeom prst="round1Rect">
            <a:avLst>
              <a:gd name="adj" fmla="val 16667"/>
            </a:avLst>
          </a:prstGeom>
          <a:solidFill>
            <a:schemeClr val="accent6"/>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33" name="Google Shape;33;p3"/>
          <p:cNvSpPr txBox="1">
            <a:spLocks noGrp="1"/>
          </p:cNvSpPr>
          <p:nvPr>
            <p:ph type="body" idx="16"/>
          </p:nvPr>
        </p:nvSpPr>
        <p:spPr>
          <a:xfrm>
            <a:off x="18135600" y="23674959"/>
            <a:ext cx="14935200" cy="40005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4" name="Google Shape;34;p3"/>
          <p:cNvSpPr>
            <a:spLocks noGrp="1"/>
          </p:cNvSpPr>
          <p:nvPr>
            <p:ph type="body" idx="17"/>
          </p:nvPr>
        </p:nvSpPr>
        <p:spPr>
          <a:xfrm>
            <a:off x="34884360" y="5120640"/>
            <a:ext cx="14935200" cy="1066800"/>
          </a:xfrm>
          <a:prstGeom prst="round1Rect">
            <a:avLst>
              <a:gd name="adj" fmla="val 16667"/>
            </a:avLst>
          </a:prstGeom>
          <a:solidFill>
            <a:schemeClr val="accent6"/>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35" name="Google Shape;35;p3"/>
          <p:cNvSpPr txBox="1">
            <a:spLocks noGrp="1"/>
          </p:cNvSpPr>
          <p:nvPr>
            <p:ph type="body" idx="18"/>
          </p:nvPr>
        </p:nvSpPr>
        <p:spPr>
          <a:xfrm>
            <a:off x="34884360" y="6187440"/>
            <a:ext cx="14935200" cy="64008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6" name="Google Shape;36;p3"/>
          <p:cNvSpPr txBox="1">
            <a:spLocks noGrp="1"/>
          </p:cNvSpPr>
          <p:nvPr>
            <p:ph type="body" idx="19"/>
          </p:nvPr>
        </p:nvSpPr>
        <p:spPr>
          <a:xfrm>
            <a:off x="34884360" y="13857732"/>
            <a:ext cx="14935200" cy="64008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7" name="Google Shape;37;p3"/>
          <p:cNvSpPr>
            <a:spLocks noGrp="1"/>
          </p:cNvSpPr>
          <p:nvPr>
            <p:ph type="body" idx="20"/>
          </p:nvPr>
        </p:nvSpPr>
        <p:spPr>
          <a:xfrm>
            <a:off x="34884360" y="22602825"/>
            <a:ext cx="14935200" cy="1066800"/>
          </a:xfrm>
          <a:prstGeom prst="round1Rect">
            <a:avLst>
              <a:gd name="adj" fmla="val 16667"/>
            </a:avLst>
          </a:prstGeom>
          <a:solidFill>
            <a:schemeClr val="accent1"/>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38" name="Google Shape;38;p3"/>
          <p:cNvSpPr txBox="1">
            <a:spLocks noGrp="1"/>
          </p:cNvSpPr>
          <p:nvPr>
            <p:ph type="body" idx="21"/>
          </p:nvPr>
        </p:nvSpPr>
        <p:spPr>
          <a:xfrm>
            <a:off x="34884360" y="23674959"/>
            <a:ext cx="14935200" cy="40005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Tree>
  </p:cSld>
  <p:clrMapOvr>
    <a:masterClrMapping/>
  </p:clrMapOvr>
  <p:extLst>
    <p:ext uri="{DCECCB84-F9BA-43D5-87BE-67443E8EF086}">
      <p15:sldGuideLst xmlns:p15="http://schemas.microsoft.com/office/powerpoint/2012/main">
        <p15:guide id="1" pos="10696">
          <p15:clr>
            <a:srgbClr val="A4A3A4"/>
          </p15:clr>
        </p15:guide>
        <p15:guide id="2" pos="21560">
          <p15:clr>
            <a:srgbClr val="A4A3A4"/>
          </p15:clr>
        </p15:guide>
      </p15:sldGuideLst>
    </p:ext>
  </p:extLst>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2"/>
          <p:cNvSpPr/>
          <p:nvPr/>
        </p:nvSpPr>
        <p:spPr>
          <a:xfrm>
            <a:off x="0" y="0"/>
            <a:ext cx="51206400" cy="440055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8468" b="0" i="0" u="none" strike="noStrike" cap="none">
              <a:solidFill>
                <a:schemeClr val="lt1"/>
              </a:solidFill>
              <a:latin typeface="Calibri"/>
              <a:ea typeface="Calibri"/>
              <a:cs typeface="Calibri"/>
              <a:sym typeface="Calibri"/>
            </a:endParaRPr>
          </a:p>
        </p:txBody>
      </p:sp>
      <p:sp>
        <p:nvSpPr>
          <p:cNvPr id="11" name="Google Shape;11;p2"/>
          <p:cNvSpPr txBox="1">
            <a:spLocks noGrp="1"/>
          </p:cNvSpPr>
          <p:nvPr>
            <p:ph type="title"/>
          </p:nvPr>
        </p:nvSpPr>
        <p:spPr>
          <a:xfrm>
            <a:off x="7467600" y="866775"/>
            <a:ext cx="36271200" cy="2200223"/>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chemeClr val="lt1"/>
              </a:buClr>
              <a:buSzPts val="10267"/>
              <a:buFont typeface="Cambria"/>
              <a:buNone/>
              <a:defRPr sz="10267" b="1" i="0" u="none" strike="noStrike" cap="none">
                <a:solidFill>
                  <a:schemeClr val="lt1"/>
                </a:solidFill>
                <a:latin typeface="Cambria"/>
                <a:ea typeface="Cambria"/>
                <a:cs typeface="Cambria"/>
                <a:sym typeface="Cambria"/>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2" name="Google Shape;12;p2"/>
          <p:cNvSpPr txBox="1">
            <a:spLocks noGrp="1"/>
          </p:cNvSpPr>
          <p:nvPr>
            <p:ph type="body" idx="1"/>
          </p:nvPr>
        </p:nvSpPr>
        <p:spPr>
          <a:xfrm>
            <a:off x="7467600" y="5267325"/>
            <a:ext cx="36271200" cy="20675919"/>
          </a:xfrm>
          <a:prstGeom prst="rect">
            <a:avLst/>
          </a:prstGeom>
          <a:noFill/>
          <a:ln>
            <a:noFill/>
          </a:ln>
        </p:spPr>
        <p:txBody>
          <a:bodyPr spcFirstLastPara="1" wrap="square" lIns="91425" tIns="45700" rIns="91425" bIns="45700" anchor="t" anchorCtr="0">
            <a:normAutofit/>
          </a:bodyPr>
          <a:lstStyle>
            <a:lvl1pPr marL="457200" marR="0" lvl="0" indent="-436054" algn="l" rtl="0">
              <a:lnSpc>
                <a:spcPct val="100000"/>
              </a:lnSpc>
              <a:spcBef>
                <a:spcPts val="1400"/>
              </a:spcBef>
              <a:spcAft>
                <a:spcPts val="0"/>
              </a:spcAft>
              <a:buClr>
                <a:schemeClr val="accent2"/>
              </a:buClr>
              <a:buSzPts val="3267"/>
              <a:buFont typeface="Arial"/>
              <a:buChar char="•"/>
              <a:defRPr sz="3266" b="0" i="0" u="none" strike="noStrike" cap="none">
                <a:solidFill>
                  <a:schemeClr val="dk1"/>
                </a:solidFill>
                <a:latin typeface="Calibri"/>
                <a:ea typeface="Calibri"/>
                <a:cs typeface="Calibri"/>
                <a:sym typeface="Calibri"/>
              </a:defRPr>
            </a:lvl1pPr>
            <a:lvl2pPr marL="914400" marR="0" lvl="1"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3pPr>
            <a:lvl4pPr marL="1828800" marR="0" lvl="3"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4pPr>
            <a:lvl5pPr marL="2286000" marR="0" lvl="4"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5pPr>
            <a:lvl6pPr marL="2743200" marR="0" lvl="5"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6pPr>
            <a:lvl7pPr marL="3200400" marR="0" lvl="6"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7pPr>
            <a:lvl8pPr marL="3657600" marR="0" lvl="7"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8pPr>
            <a:lvl9pPr marL="4114800" marR="0" lvl="8"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9pPr>
          </a:lstStyle>
          <a:p>
            <a:endParaRPr/>
          </a:p>
        </p:txBody>
      </p:sp>
      <p:sp>
        <p:nvSpPr>
          <p:cNvPr id="13" name="Google Shape;13;p2"/>
          <p:cNvSpPr txBox="1">
            <a:spLocks noGrp="1"/>
          </p:cNvSpPr>
          <p:nvPr>
            <p:ph type="dt" idx="10"/>
          </p:nvPr>
        </p:nvSpPr>
        <p:spPr>
          <a:xfrm>
            <a:off x="1333500" y="28100361"/>
            <a:ext cx="11521440" cy="400050"/>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867" b="0" i="0" u="none" strike="noStrike" cap="none">
                <a:solidFill>
                  <a:srgbClr val="8B8B8D"/>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a:p>
        </p:txBody>
      </p:sp>
      <p:sp>
        <p:nvSpPr>
          <p:cNvPr id="14" name="Google Shape;14;p2"/>
          <p:cNvSpPr txBox="1">
            <a:spLocks noGrp="1"/>
          </p:cNvSpPr>
          <p:nvPr>
            <p:ph type="ftr" idx="11"/>
          </p:nvPr>
        </p:nvSpPr>
        <p:spPr>
          <a:xfrm>
            <a:off x="12854940" y="28100361"/>
            <a:ext cx="25496520" cy="400050"/>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867" b="0" i="0" u="none" strike="noStrike" cap="none">
                <a:solidFill>
                  <a:srgbClr val="8B8B8D"/>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a:p>
        </p:txBody>
      </p:sp>
      <p:sp>
        <p:nvSpPr>
          <p:cNvPr id="15" name="Google Shape;15;p2"/>
          <p:cNvSpPr txBox="1">
            <a:spLocks noGrp="1"/>
          </p:cNvSpPr>
          <p:nvPr>
            <p:ph type="sldNum" idx="12"/>
          </p:nvPr>
        </p:nvSpPr>
        <p:spPr>
          <a:xfrm>
            <a:off x="38351460" y="28100361"/>
            <a:ext cx="11521440" cy="40005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867" b="0" i="0" u="none" strike="noStrike" cap="none">
                <a:solidFill>
                  <a:srgbClr val="8B8B8D"/>
                </a:solidFill>
                <a:latin typeface="Calibri"/>
                <a:ea typeface="Calibri"/>
                <a:cs typeface="Calibri"/>
                <a:sym typeface="Calibri"/>
              </a:defRPr>
            </a:lvl1pPr>
            <a:lvl2pPr marL="0" marR="0" lvl="1" indent="0" algn="r" rtl="0">
              <a:spcBef>
                <a:spcPts val="0"/>
              </a:spcBef>
              <a:buNone/>
              <a:defRPr sz="1867" b="0" i="0" u="none" strike="noStrike" cap="none">
                <a:solidFill>
                  <a:srgbClr val="8B8B8D"/>
                </a:solidFill>
                <a:latin typeface="Calibri"/>
                <a:ea typeface="Calibri"/>
                <a:cs typeface="Calibri"/>
                <a:sym typeface="Calibri"/>
              </a:defRPr>
            </a:lvl2pPr>
            <a:lvl3pPr marL="0" marR="0" lvl="2" indent="0" algn="r" rtl="0">
              <a:spcBef>
                <a:spcPts val="0"/>
              </a:spcBef>
              <a:buNone/>
              <a:defRPr sz="1867" b="0" i="0" u="none" strike="noStrike" cap="none">
                <a:solidFill>
                  <a:srgbClr val="8B8B8D"/>
                </a:solidFill>
                <a:latin typeface="Calibri"/>
                <a:ea typeface="Calibri"/>
                <a:cs typeface="Calibri"/>
                <a:sym typeface="Calibri"/>
              </a:defRPr>
            </a:lvl3pPr>
            <a:lvl4pPr marL="0" marR="0" lvl="3" indent="0" algn="r" rtl="0">
              <a:spcBef>
                <a:spcPts val="0"/>
              </a:spcBef>
              <a:buNone/>
              <a:defRPr sz="1867" b="0" i="0" u="none" strike="noStrike" cap="none">
                <a:solidFill>
                  <a:srgbClr val="8B8B8D"/>
                </a:solidFill>
                <a:latin typeface="Calibri"/>
                <a:ea typeface="Calibri"/>
                <a:cs typeface="Calibri"/>
                <a:sym typeface="Calibri"/>
              </a:defRPr>
            </a:lvl4pPr>
            <a:lvl5pPr marL="0" marR="0" lvl="4" indent="0" algn="r" rtl="0">
              <a:spcBef>
                <a:spcPts val="0"/>
              </a:spcBef>
              <a:buNone/>
              <a:defRPr sz="1867" b="0" i="0" u="none" strike="noStrike" cap="none">
                <a:solidFill>
                  <a:srgbClr val="8B8B8D"/>
                </a:solidFill>
                <a:latin typeface="Calibri"/>
                <a:ea typeface="Calibri"/>
                <a:cs typeface="Calibri"/>
                <a:sym typeface="Calibri"/>
              </a:defRPr>
            </a:lvl5pPr>
            <a:lvl6pPr marL="0" marR="0" lvl="5" indent="0" algn="r" rtl="0">
              <a:spcBef>
                <a:spcPts val="0"/>
              </a:spcBef>
              <a:buNone/>
              <a:defRPr sz="1867" b="0" i="0" u="none" strike="noStrike" cap="none">
                <a:solidFill>
                  <a:srgbClr val="8B8B8D"/>
                </a:solidFill>
                <a:latin typeface="Calibri"/>
                <a:ea typeface="Calibri"/>
                <a:cs typeface="Calibri"/>
                <a:sym typeface="Calibri"/>
              </a:defRPr>
            </a:lvl6pPr>
            <a:lvl7pPr marL="0" marR="0" lvl="6" indent="0" algn="r" rtl="0">
              <a:spcBef>
                <a:spcPts val="0"/>
              </a:spcBef>
              <a:buNone/>
              <a:defRPr sz="1867" b="0" i="0" u="none" strike="noStrike" cap="none">
                <a:solidFill>
                  <a:srgbClr val="8B8B8D"/>
                </a:solidFill>
                <a:latin typeface="Calibri"/>
                <a:ea typeface="Calibri"/>
                <a:cs typeface="Calibri"/>
                <a:sym typeface="Calibri"/>
              </a:defRPr>
            </a:lvl7pPr>
            <a:lvl8pPr marL="0" marR="0" lvl="7" indent="0" algn="r" rtl="0">
              <a:spcBef>
                <a:spcPts val="0"/>
              </a:spcBef>
              <a:buNone/>
              <a:defRPr sz="1867" b="0" i="0" u="none" strike="noStrike" cap="none">
                <a:solidFill>
                  <a:srgbClr val="8B8B8D"/>
                </a:solidFill>
                <a:latin typeface="Calibri"/>
                <a:ea typeface="Calibri"/>
                <a:cs typeface="Calibri"/>
                <a:sym typeface="Calibri"/>
              </a:defRPr>
            </a:lvl8pPr>
            <a:lvl9pPr marL="0" marR="0" lvl="8" indent="0" algn="r" rtl="0">
              <a:spcBef>
                <a:spcPts val="0"/>
              </a:spcBef>
              <a:buNone/>
              <a:defRPr sz="1867" b="0" i="0" u="none" strike="noStrike" cap="none">
                <a:solidFill>
                  <a:srgbClr val="8B8B8D"/>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s-AR"/>
              <a:t>‹Nº›</a:t>
            </a:fld>
            <a:endParaRPr/>
          </a:p>
        </p:txBody>
      </p:sp>
    </p:spTree>
  </p:cSld>
  <p:clrMap bg1="lt1" tx1="dk1" bg2="dk2" tx2="lt2" accent1="accent1" accent2="accent2" accent3="accent3" accent4="accent4" accent5="accent5" accent6="accent6" hlink="hlink" folHlink="folHlink"/>
  <p:sldLayoutIdLst>
    <p:sldLayoutId id="2147483649"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9072">
          <p15:clr>
            <a:srgbClr val="A4A3A4"/>
          </p15:clr>
        </p15:guide>
        <p15:guide id="2" pos="840">
          <p15:clr>
            <a:srgbClr val="A4A3A4"/>
          </p15:clr>
        </p15:guide>
        <p15:guide id="3" pos="31416">
          <p15:clr>
            <a:srgbClr val="A4A3A4"/>
          </p15:clr>
        </p15:guide>
        <p15:guide id="4" pos="16128">
          <p15:clr>
            <a:srgbClr val="A4A3A4"/>
          </p15:clr>
        </p15:guide>
      </p15:sldGuideLst>
    </p:ext>
  </p:extLst>
</p:sldMaster>
</file>

<file path=ppt/slides/_rels/slide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1.png"/><Relationship Id="rId7" Type="http://schemas.openxmlformats.org/officeDocument/2006/relationships/hyperlink" Target="mailto:norplo70@hotmail.com"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hyperlink" Target="mailto:mayoladriana@hotmail.com" TargetMode="External"/><Relationship Id="rId11" Type="http://schemas.openxmlformats.org/officeDocument/2006/relationships/image" Target="../media/image5.png"/><Relationship Id="rId5" Type="http://schemas.openxmlformats.org/officeDocument/2006/relationships/hyperlink" Target="mailto:djperez@med.une.edu.ar" TargetMode="External"/><Relationship Id="rId10" Type="http://schemas.openxmlformats.org/officeDocument/2006/relationships/image" Target="../media/image4.png"/><Relationship Id="rId4" Type="http://schemas.openxmlformats.org/officeDocument/2006/relationships/hyperlink" Target="https://virtual-mooc.unne.edu.ar/" TargetMode="External"/><Relationship Id="rId9"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43"/>
        <p:cNvGrpSpPr/>
        <p:nvPr/>
      </p:nvGrpSpPr>
      <p:grpSpPr>
        <a:xfrm>
          <a:off x="0" y="0"/>
          <a:ext cx="0" cy="0"/>
          <a:chOff x="0" y="0"/>
          <a:chExt cx="0" cy="0"/>
        </a:xfrm>
      </p:grpSpPr>
      <p:pic>
        <p:nvPicPr>
          <p:cNvPr id="3" name="Imagen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7782"/>
            <a:ext cx="51206400" cy="4355573"/>
          </a:xfrm>
          <a:prstGeom prst="rect">
            <a:avLst/>
          </a:prstGeom>
        </p:spPr>
      </p:pic>
      <p:sp>
        <p:nvSpPr>
          <p:cNvPr id="45" name="Google Shape;45;p1"/>
          <p:cNvSpPr/>
          <p:nvPr/>
        </p:nvSpPr>
        <p:spPr>
          <a:xfrm>
            <a:off x="-31585" y="4320171"/>
            <a:ext cx="51206400" cy="289295"/>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6000" b="0" i="0" u="none" strike="noStrike" cap="none">
              <a:solidFill>
                <a:schemeClr val="lt1"/>
              </a:solidFill>
              <a:latin typeface="Calibri"/>
              <a:ea typeface="Calibri"/>
              <a:cs typeface="Calibri"/>
              <a:sym typeface="Calibri"/>
            </a:endParaRPr>
          </a:p>
        </p:txBody>
      </p:sp>
      <p:sp>
        <p:nvSpPr>
          <p:cNvPr id="46" name="Google Shape;46;p1"/>
          <p:cNvSpPr/>
          <p:nvPr/>
        </p:nvSpPr>
        <p:spPr>
          <a:xfrm>
            <a:off x="0" y="3372369"/>
            <a:ext cx="51206400" cy="910391"/>
          </a:xfrm>
          <a:prstGeom prst="rect">
            <a:avLst/>
          </a:prstGeom>
          <a:solidFill>
            <a:srgbClr val="E2208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6000" b="0" i="0" u="none" strike="noStrike" cap="none">
              <a:solidFill>
                <a:schemeClr val="lt1"/>
              </a:solidFill>
              <a:latin typeface="Calibri"/>
              <a:ea typeface="Calibri"/>
              <a:cs typeface="Calibri"/>
              <a:sym typeface="Calibri"/>
            </a:endParaRPr>
          </a:p>
        </p:txBody>
      </p:sp>
      <p:sp>
        <p:nvSpPr>
          <p:cNvPr id="47" name="Google Shape;47;p1"/>
          <p:cNvSpPr/>
          <p:nvPr/>
        </p:nvSpPr>
        <p:spPr>
          <a:xfrm>
            <a:off x="34567546" y="3333582"/>
            <a:ext cx="2755586" cy="94917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6000" b="0" i="0" u="none" strike="noStrike" cap="none">
              <a:solidFill>
                <a:schemeClr val="lt1"/>
              </a:solidFill>
              <a:latin typeface="Calibri"/>
              <a:ea typeface="Calibri"/>
              <a:cs typeface="Calibri"/>
              <a:sym typeface="Calibri"/>
            </a:endParaRPr>
          </a:p>
        </p:txBody>
      </p:sp>
      <p:sp>
        <p:nvSpPr>
          <p:cNvPr id="48" name="Google Shape;48;p1"/>
          <p:cNvSpPr txBox="1">
            <a:spLocks noGrp="1"/>
          </p:cNvSpPr>
          <p:nvPr>
            <p:ph type="title"/>
          </p:nvPr>
        </p:nvSpPr>
        <p:spPr>
          <a:xfrm>
            <a:off x="1678821" y="453078"/>
            <a:ext cx="2564316" cy="2873899"/>
          </a:xfrm>
          <a:prstGeom prst="rect">
            <a:avLst/>
          </a:prstGeom>
          <a:noFill/>
          <a:ln>
            <a:noFill/>
          </a:ln>
        </p:spPr>
        <p:txBody>
          <a:bodyPr spcFirstLastPara="1" wrap="square" lIns="91425" tIns="45700" rIns="91425" bIns="45700" anchor="b" anchorCtr="0">
            <a:noAutofit/>
          </a:bodyPr>
          <a:lstStyle/>
          <a:p>
            <a:pPr marL="0" lvl="0" indent="0" algn="ctr" rtl="0">
              <a:lnSpc>
                <a:spcPct val="81250"/>
              </a:lnSpc>
              <a:spcBef>
                <a:spcPts val="0"/>
              </a:spcBef>
              <a:spcAft>
                <a:spcPts val="0"/>
              </a:spcAft>
              <a:buClr>
                <a:srgbClr val="FFCE3A"/>
              </a:buClr>
              <a:buSzPts val="5000"/>
              <a:buFont typeface="Arial"/>
              <a:buNone/>
            </a:pPr>
            <a:r>
              <a:rPr lang="es-AR" sz="5000" dirty="0">
                <a:solidFill>
                  <a:srgbClr val="FFCE3A"/>
                </a:solidFill>
                <a:latin typeface="Arial"/>
                <a:ea typeface="Arial"/>
                <a:cs typeface="Arial"/>
                <a:sym typeface="Arial"/>
              </a:rPr>
              <a:t>EJE</a:t>
            </a:r>
            <a:br>
              <a:rPr lang="es-AR" sz="9600" dirty="0">
                <a:solidFill>
                  <a:srgbClr val="FFCE3A"/>
                </a:solidFill>
                <a:latin typeface="Arial"/>
                <a:ea typeface="Arial"/>
                <a:cs typeface="Arial"/>
                <a:sym typeface="Arial"/>
              </a:rPr>
            </a:br>
            <a:r>
              <a:rPr lang="es-AR" sz="16000" dirty="0">
                <a:solidFill>
                  <a:srgbClr val="FFCE3A"/>
                </a:solidFill>
                <a:latin typeface="Arial"/>
                <a:ea typeface="Arial"/>
                <a:cs typeface="Arial"/>
                <a:sym typeface="Arial"/>
              </a:rPr>
              <a:t>10</a:t>
            </a:r>
            <a:endParaRPr sz="16000" dirty="0">
              <a:solidFill>
                <a:srgbClr val="FFCE3A"/>
              </a:solidFill>
              <a:latin typeface="Arial"/>
              <a:ea typeface="Arial"/>
              <a:cs typeface="Arial"/>
              <a:sym typeface="Arial"/>
            </a:endParaRPr>
          </a:p>
        </p:txBody>
      </p:sp>
      <p:sp>
        <p:nvSpPr>
          <p:cNvPr id="49" name="Google Shape;49;p1"/>
          <p:cNvSpPr>
            <a:spLocks noGrp="1"/>
          </p:cNvSpPr>
          <p:nvPr>
            <p:ph type="body" idx="2"/>
          </p:nvPr>
        </p:nvSpPr>
        <p:spPr>
          <a:xfrm>
            <a:off x="1333500" y="5411588"/>
            <a:ext cx="14935200"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l" rtl="0">
              <a:lnSpc>
                <a:spcPct val="100000"/>
              </a:lnSpc>
              <a:spcBef>
                <a:spcPts val="0"/>
              </a:spcBef>
              <a:spcAft>
                <a:spcPts val="0"/>
              </a:spcAft>
              <a:buSzPts val="4400"/>
              <a:buNone/>
            </a:pPr>
            <a:r>
              <a:rPr lang="es-AR" sz="4400" b="1" dirty="0">
                <a:latin typeface="Arial"/>
                <a:ea typeface="Arial"/>
                <a:cs typeface="Arial"/>
                <a:sym typeface="Arial"/>
              </a:rPr>
              <a:t>OBJETIVOS </a:t>
            </a:r>
            <a:endParaRPr sz="4400" b="1" dirty="0">
              <a:latin typeface="Arial"/>
              <a:ea typeface="Arial"/>
              <a:cs typeface="Arial"/>
              <a:sym typeface="Arial"/>
            </a:endParaRPr>
          </a:p>
        </p:txBody>
      </p:sp>
      <p:sp>
        <p:nvSpPr>
          <p:cNvPr id="50" name="Google Shape;50;p1"/>
          <p:cNvSpPr txBox="1">
            <a:spLocks noGrp="1"/>
          </p:cNvSpPr>
          <p:nvPr>
            <p:ph type="body" idx="3"/>
          </p:nvPr>
        </p:nvSpPr>
        <p:spPr>
          <a:xfrm>
            <a:off x="1333500" y="6478388"/>
            <a:ext cx="14935200" cy="4855526"/>
          </a:xfrm>
          <a:prstGeom prst="rect">
            <a:avLst/>
          </a:prstGeom>
          <a:noFill/>
          <a:ln>
            <a:noFill/>
          </a:ln>
        </p:spPr>
        <p:txBody>
          <a:bodyPr spcFirstLastPara="1" wrap="square" lIns="365750" tIns="182875" rIns="91425" bIns="45700" anchor="t" anchorCtr="0">
            <a:normAutofit/>
          </a:bodyPr>
          <a:lstStyle/>
          <a:p>
            <a:pPr marL="1028700" indent="-571500" algn="just">
              <a:lnSpc>
                <a:spcPct val="150000"/>
              </a:lnSpc>
              <a:spcBef>
                <a:spcPts val="1200"/>
              </a:spcBef>
            </a:pPr>
            <a:r>
              <a:rPr lang="es-MX" sz="3600" dirty="0">
                <a:solidFill>
                  <a:srgbClr val="000000"/>
                </a:solidFill>
                <a:latin typeface="Calibri" panose="020F0502020204030204" pitchFamily="34" charset="0"/>
                <a:ea typeface="Arial"/>
                <a:cs typeface="Calibri" panose="020F0502020204030204" pitchFamily="34" charset="0"/>
                <a:sym typeface="Arial"/>
              </a:rPr>
              <a:t>Sensibilizar a la comunidad en la problemática del suicidio y en los factores de riesgo.</a:t>
            </a:r>
          </a:p>
          <a:p>
            <a:pPr marL="1028700" indent="-571500" algn="just">
              <a:lnSpc>
                <a:spcPct val="150000"/>
              </a:lnSpc>
              <a:spcBef>
                <a:spcPts val="1200"/>
              </a:spcBef>
            </a:pPr>
            <a:r>
              <a:rPr lang="es-MX" sz="3600" dirty="0">
                <a:solidFill>
                  <a:srgbClr val="000000"/>
                </a:solidFill>
                <a:latin typeface="Calibri" panose="020F0502020204030204" pitchFamily="34" charset="0"/>
                <a:ea typeface="Arial"/>
                <a:cs typeface="Calibri" panose="020F0502020204030204" pitchFamily="34" charset="0"/>
                <a:sym typeface="Arial"/>
              </a:rPr>
              <a:t>Conocer acerca de los primeros auxilios psicológicos y emocionales.</a:t>
            </a:r>
          </a:p>
          <a:p>
            <a:pPr marL="1028700" indent="-571500" algn="just">
              <a:lnSpc>
                <a:spcPct val="150000"/>
              </a:lnSpc>
              <a:spcBef>
                <a:spcPts val="1200"/>
              </a:spcBef>
            </a:pPr>
            <a:r>
              <a:rPr lang="es-MX" sz="3600" dirty="0">
                <a:solidFill>
                  <a:srgbClr val="000000"/>
                </a:solidFill>
                <a:latin typeface="Calibri" panose="020F0502020204030204" pitchFamily="34" charset="0"/>
                <a:ea typeface="Arial"/>
                <a:cs typeface="Calibri" panose="020F0502020204030204" pitchFamily="34" charset="0"/>
                <a:sym typeface="Arial"/>
              </a:rPr>
              <a:t>Identificar los lugares de atención accesibles a todos en la red pública de efectores de salud.</a:t>
            </a:r>
            <a:endParaRPr sz="3600" dirty="0">
              <a:solidFill>
                <a:srgbClr val="000000"/>
              </a:solidFill>
              <a:latin typeface="Calibri" panose="020F0502020204030204" pitchFamily="34" charset="0"/>
              <a:ea typeface="Arial"/>
              <a:cs typeface="Calibri" panose="020F0502020204030204" pitchFamily="34" charset="0"/>
              <a:sym typeface="Arial"/>
            </a:endParaRPr>
          </a:p>
          <a:p>
            <a:pPr marL="203200" lvl="0" indent="0" algn="l" rtl="0">
              <a:lnSpc>
                <a:spcPct val="100000"/>
              </a:lnSpc>
              <a:spcBef>
                <a:spcPts val="1200"/>
              </a:spcBef>
              <a:spcAft>
                <a:spcPts val="0"/>
              </a:spcAft>
              <a:buSzPts val="3200"/>
              <a:buNone/>
            </a:pPr>
            <a:endParaRPr sz="3200" dirty="0">
              <a:latin typeface="Arial"/>
              <a:ea typeface="Arial"/>
              <a:cs typeface="Arial"/>
              <a:sym typeface="Arial"/>
            </a:endParaRPr>
          </a:p>
        </p:txBody>
      </p:sp>
      <p:sp>
        <p:nvSpPr>
          <p:cNvPr id="51" name="Google Shape;51;p1"/>
          <p:cNvSpPr>
            <a:spLocks noGrp="1"/>
          </p:cNvSpPr>
          <p:nvPr>
            <p:ph type="body" idx="4"/>
          </p:nvPr>
        </p:nvSpPr>
        <p:spPr>
          <a:xfrm>
            <a:off x="1333500" y="11779744"/>
            <a:ext cx="14935200"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l" rtl="0">
              <a:lnSpc>
                <a:spcPct val="100000"/>
              </a:lnSpc>
              <a:spcBef>
                <a:spcPts val="0"/>
              </a:spcBef>
              <a:spcAft>
                <a:spcPts val="0"/>
              </a:spcAft>
              <a:buSzPts val="4400"/>
              <a:buNone/>
            </a:pPr>
            <a:r>
              <a:rPr lang="es-AR" sz="4400" b="1">
                <a:latin typeface="Arial"/>
                <a:ea typeface="Arial"/>
                <a:cs typeface="Arial"/>
                <a:sym typeface="Arial"/>
              </a:rPr>
              <a:t>INTRODUCCIÓN O ENCUADRE</a:t>
            </a:r>
            <a:endParaRPr sz="4400" b="1" dirty="0">
              <a:latin typeface="Arial"/>
              <a:ea typeface="Arial"/>
              <a:cs typeface="Arial"/>
              <a:sym typeface="Arial"/>
            </a:endParaRPr>
          </a:p>
        </p:txBody>
      </p:sp>
      <p:sp>
        <p:nvSpPr>
          <p:cNvPr id="52" name="Google Shape;52;p1"/>
          <p:cNvSpPr txBox="1">
            <a:spLocks noGrp="1"/>
          </p:cNvSpPr>
          <p:nvPr>
            <p:ph type="body" idx="5"/>
          </p:nvPr>
        </p:nvSpPr>
        <p:spPr>
          <a:xfrm>
            <a:off x="1333500" y="13374723"/>
            <a:ext cx="14935200" cy="6991459"/>
          </a:xfrm>
          <a:prstGeom prst="rect">
            <a:avLst/>
          </a:prstGeom>
          <a:noFill/>
          <a:ln>
            <a:noFill/>
          </a:ln>
        </p:spPr>
        <p:txBody>
          <a:bodyPr spcFirstLastPara="1" wrap="square" lIns="365750" tIns="182875" rIns="91425" bIns="45700" anchor="t" anchorCtr="0">
            <a:normAutofit/>
          </a:bodyPr>
          <a:lstStyle/>
          <a:p>
            <a:pPr marL="533415" lvl="0" indent="-330215" algn="just">
              <a:lnSpc>
                <a:spcPct val="150000"/>
              </a:lnSpc>
              <a:spcBef>
                <a:spcPts val="0"/>
              </a:spcBef>
              <a:buSzPts val="3200"/>
              <a:buNone/>
            </a:pPr>
            <a:r>
              <a:rPr lang="es-MX" sz="3600" dirty="0"/>
              <a:t>El suicidio representa una problemática crítica de salud pública que requiere intervenciones multisectoriales, entre ellas, la capacitación de agentes comunitarios en estrategias de prevención. En respuesta a esta necesidad, la Facultad de Medicina de la UNNE, a través del Gabinete de Bienestar Biopsicosocial y la Secretaría de Asuntos Sociales, desarrolló la cuarta edición del curso MOOC “</a:t>
            </a:r>
            <a:r>
              <a:rPr lang="es-MX" sz="3600" b="1" dirty="0"/>
              <a:t>Prevención del Suicidio y Conductas Autolesivas</a:t>
            </a:r>
            <a:r>
              <a:rPr lang="es-MX" sz="3600" dirty="0"/>
              <a:t>” (Res. N° 2563/2023 D), bajo modalidad virtual, gratuita y asincrónica.</a:t>
            </a:r>
            <a:endParaRPr sz="3600" dirty="0">
              <a:latin typeface="Calibri" panose="020F0502020204030204" pitchFamily="34" charset="0"/>
              <a:ea typeface="Arial"/>
              <a:cs typeface="Calibri" panose="020F0502020204030204" pitchFamily="34" charset="0"/>
              <a:sym typeface="Arial"/>
            </a:endParaRPr>
          </a:p>
        </p:txBody>
      </p:sp>
      <p:sp>
        <p:nvSpPr>
          <p:cNvPr id="53" name="Google Shape;53;p1"/>
          <p:cNvSpPr>
            <a:spLocks noGrp="1"/>
          </p:cNvSpPr>
          <p:nvPr>
            <p:ph type="body" idx="8"/>
          </p:nvPr>
        </p:nvSpPr>
        <p:spPr>
          <a:xfrm>
            <a:off x="18135600" y="5411588"/>
            <a:ext cx="14935200"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l" rtl="0">
              <a:lnSpc>
                <a:spcPct val="100000"/>
              </a:lnSpc>
              <a:spcBef>
                <a:spcPts val="0"/>
              </a:spcBef>
              <a:spcAft>
                <a:spcPts val="0"/>
              </a:spcAft>
              <a:buSzPts val="4400"/>
              <a:buNone/>
            </a:pPr>
            <a:r>
              <a:rPr lang="es-AR" sz="4400" b="1">
                <a:latin typeface="Arial"/>
                <a:ea typeface="Arial"/>
                <a:cs typeface="Arial"/>
                <a:sym typeface="Arial"/>
              </a:rPr>
              <a:t>DESARROLLO </a:t>
            </a:r>
            <a:endParaRPr sz="4400" b="1">
              <a:latin typeface="Arial"/>
              <a:ea typeface="Arial"/>
              <a:cs typeface="Arial"/>
              <a:sym typeface="Arial"/>
            </a:endParaRPr>
          </a:p>
        </p:txBody>
      </p:sp>
      <p:sp>
        <p:nvSpPr>
          <p:cNvPr id="54" name="Google Shape;54;p1"/>
          <p:cNvSpPr txBox="1">
            <a:spLocks noGrp="1"/>
          </p:cNvSpPr>
          <p:nvPr>
            <p:ph type="body" idx="9"/>
          </p:nvPr>
        </p:nvSpPr>
        <p:spPr>
          <a:xfrm>
            <a:off x="18135600" y="6478387"/>
            <a:ext cx="14935200" cy="14303431"/>
          </a:xfrm>
          <a:prstGeom prst="rect">
            <a:avLst/>
          </a:prstGeom>
          <a:noFill/>
          <a:ln>
            <a:noFill/>
          </a:ln>
        </p:spPr>
        <p:txBody>
          <a:bodyPr spcFirstLastPara="1" wrap="square" lIns="365750" tIns="182875" rIns="91425" bIns="45700" anchor="t" anchorCtr="0">
            <a:normAutofit lnSpcReduction="10000"/>
          </a:bodyPr>
          <a:lstStyle/>
          <a:p>
            <a:pPr marL="533415" lvl="0" indent="-330215" algn="just">
              <a:lnSpc>
                <a:spcPct val="150000"/>
              </a:lnSpc>
              <a:spcBef>
                <a:spcPts val="0"/>
              </a:spcBef>
              <a:buSzPts val="3200"/>
              <a:buNone/>
            </a:pPr>
            <a:r>
              <a:rPr lang="es-MX" sz="3600" dirty="0"/>
              <a:t>Con una duración de 4 semanas (20 hs. totales), el curso estuvo dirigido a docentes, estudiantes, profesionales de la salud, autoridades institucionales y público en general. Participaron 473 personas, de las cuales el 92% residía en Argentina y el resto provenía de México, Ecuador y Uruguay. El equipo docente estuvo compuesto por profesionales especializados en salud mental y educación. El recorrido se estructuró en cuatro módulos con contenidos teóricos, actividades prácticas y evaluaciones formativas, dentro de la plataforma MOOC UNNE.</a:t>
            </a:r>
          </a:p>
          <a:p>
            <a:pPr marL="533415" lvl="0" indent="-330215" algn="just">
              <a:lnSpc>
                <a:spcPct val="150000"/>
              </a:lnSpc>
              <a:spcBef>
                <a:spcPts val="0"/>
              </a:spcBef>
              <a:buSzPts val="3200"/>
              <a:buNone/>
            </a:pPr>
            <a:r>
              <a:rPr lang="es-MX" sz="3600" dirty="0"/>
              <a:t>El 94% de los participantes consideró que los contenidos eran completos y claros; el 99% recomendaría el curso. Un 77% no contaba con formación previa en la temática, lo que demuestra la relevancia de esta propuesta. Completaron el curso 214 personas. Se registró alta participación estudiantil y gran interés en aplicar lo aprendido en contextos educativos y laborales. Las encuestas revelaron una valoración positiva de la plataforma y de los recursos didácticos, aunque también se recibieron sugerencias como incluir más materiales audiovisuales, espacios sincrónicos, mapas conceptuales y ejemplos prácticos</a:t>
            </a:r>
            <a:r>
              <a:rPr lang="es-MX" dirty="0"/>
              <a:t>.</a:t>
            </a:r>
            <a:br>
              <a:rPr lang="es-MX" sz="3600" dirty="0"/>
            </a:br>
            <a:endParaRPr sz="3600" dirty="0">
              <a:latin typeface="Arial"/>
              <a:ea typeface="Arial"/>
              <a:cs typeface="Arial"/>
              <a:sym typeface="Arial"/>
            </a:endParaRPr>
          </a:p>
        </p:txBody>
      </p:sp>
      <p:sp>
        <p:nvSpPr>
          <p:cNvPr id="57" name="Google Shape;57;p1"/>
          <p:cNvSpPr>
            <a:spLocks noGrp="1"/>
          </p:cNvSpPr>
          <p:nvPr>
            <p:ph type="body" idx="17"/>
          </p:nvPr>
        </p:nvSpPr>
        <p:spPr>
          <a:xfrm>
            <a:off x="34884360" y="5411588"/>
            <a:ext cx="14935200"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l" rtl="0">
              <a:lnSpc>
                <a:spcPct val="100000"/>
              </a:lnSpc>
              <a:spcBef>
                <a:spcPts val="0"/>
              </a:spcBef>
              <a:spcAft>
                <a:spcPts val="0"/>
              </a:spcAft>
              <a:buSzPts val="4400"/>
              <a:buNone/>
            </a:pPr>
            <a:r>
              <a:rPr lang="es-AR" sz="4400" b="1">
                <a:latin typeface="Arial"/>
                <a:ea typeface="Arial"/>
                <a:cs typeface="Arial"/>
                <a:sym typeface="Arial"/>
              </a:rPr>
              <a:t>CONCLUSIONES </a:t>
            </a:r>
            <a:endParaRPr sz="4400" b="1">
              <a:latin typeface="Arial"/>
              <a:ea typeface="Arial"/>
              <a:cs typeface="Arial"/>
              <a:sym typeface="Arial"/>
            </a:endParaRPr>
          </a:p>
        </p:txBody>
      </p:sp>
      <p:sp>
        <p:nvSpPr>
          <p:cNvPr id="58" name="Google Shape;58;p1"/>
          <p:cNvSpPr txBox="1">
            <a:spLocks noGrp="1"/>
          </p:cNvSpPr>
          <p:nvPr>
            <p:ph type="body" idx="18"/>
          </p:nvPr>
        </p:nvSpPr>
        <p:spPr>
          <a:xfrm>
            <a:off x="34884360" y="6478387"/>
            <a:ext cx="14935200" cy="5301357"/>
          </a:xfrm>
          <a:prstGeom prst="rect">
            <a:avLst/>
          </a:prstGeom>
          <a:noFill/>
          <a:ln>
            <a:noFill/>
          </a:ln>
        </p:spPr>
        <p:txBody>
          <a:bodyPr spcFirstLastPara="1" wrap="square" lIns="365750" tIns="182875" rIns="91425" bIns="45700" anchor="t" anchorCtr="0">
            <a:normAutofit lnSpcReduction="10000"/>
          </a:bodyPr>
          <a:lstStyle/>
          <a:p>
            <a:pPr marL="533415" lvl="0" indent="-330215" algn="just">
              <a:lnSpc>
                <a:spcPct val="150000"/>
              </a:lnSpc>
              <a:spcBef>
                <a:spcPts val="0"/>
              </a:spcBef>
              <a:buSzPts val="3200"/>
              <a:buNone/>
            </a:pPr>
            <a:r>
              <a:rPr lang="es-MX" dirty="0"/>
              <a:t>Este curso MOOC evidencia el potencial transformador de las tecnologías educativas aplicadas a temáticas sensibles como la prevención del suicidio. La virtualidad permitió ampliar el alcance geográfico, democratizar el acceso al conocimiento y generar conciencia sobre la salud mental en múltiples ámbitos. La iniciativa no solo fortaleció capacidades individuales, sino que también promovió el compromiso comunitario con el cuidado emocional, consolidando un espacio educativo accesible, actualizado y necesario.</a:t>
            </a:r>
          </a:p>
          <a:p>
            <a:pPr marL="533415" lvl="0" indent="-330215" algn="just">
              <a:lnSpc>
                <a:spcPct val="150000"/>
              </a:lnSpc>
              <a:spcBef>
                <a:spcPts val="0"/>
              </a:spcBef>
              <a:buSzPts val="3200"/>
              <a:buNone/>
            </a:pPr>
            <a:endParaRPr sz="3600" dirty="0"/>
          </a:p>
        </p:txBody>
      </p:sp>
      <p:sp>
        <p:nvSpPr>
          <p:cNvPr id="60" name="Google Shape;60;p1"/>
          <p:cNvSpPr>
            <a:spLocks noGrp="1"/>
          </p:cNvSpPr>
          <p:nvPr>
            <p:ph type="body" idx="20"/>
          </p:nvPr>
        </p:nvSpPr>
        <p:spPr>
          <a:xfrm>
            <a:off x="34884360" y="22893773"/>
            <a:ext cx="14935200"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l" rtl="0">
              <a:lnSpc>
                <a:spcPct val="100000"/>
              </a:lnSpc>
              <a:spcBef>
                <a:spcPts val="0"/>
              </a:spcBef>
              <a:spcAft>
                <a:spcPts val="0"/>
              </a:spcAft>
              <a:buSzPts val="4400"/>
              <a:buNone/>
            </a:pPr>
            <a:r>
              <a:rPr lang="es-AR" sz="4400" b="1">
                <a:latin typeface="Arial"/>
                <a:ea typeface="Arial"/>
                <a:cs typeface="Arial"/>
                <a:sym typeface="Arial"/>
              </a:rPr>
              <a:t>REFERENCIAS</a:t>
            </a:r>
            <a:endParaRPr sz="4400" b="1">
              <a:latin typeface="Arial"/>
              <a:ea typeface="Arial"/>
              <a:cs typeface="Arial"/>
              <a:sym typeface="Arial"/>
            </a:endParaRPr>
          </a:p>
        </p:txBody>
      </p:sp>
      <p:sp>
        <p:nvSpPr>
          <p:cNvPr id="61" name="Google Shape;61;p1"/>
          <p:cNvSpPr txBox="1">
            <a:spLocks noGrp="1"/>
          </p:cNvSpPr>
          <p:nvPr>
            <p:ph type="body" idx="21"/>
          </p:nvPr>
        </p:nvSpPr>
        <p:spPr>
          <a:xfrm>
            <a:off x="34884360" y="23965907"/>
            <a:ext cx="14935200" cy="4000500"/>
          </a:xfrm>
          <a:prstGeom prst="rect">
            <a:avLst/>
          </a:prstGeom>
          <a:noFill/>
          <a:ln>
            <a:noFill/>
          </a:ln>
        </p:spPr>
        <p:txBody>
          <a:bodyPr spcFirstLastPara="1" wrap="square" lIns="365750" tIns="182875" rIns="91425" bIns="45700" anchor="t" anchorCtr="0">
            <a:normAutofit/>
          </a:bodyPr>
          <a:lstStyle/>
          <a:p>
            <a:pPr marL="660400" indent="-457200" algn="just">
              <a:spcBef>
                <a:spcPts val="0"/>
              </a:spcBef>
              <a:buSzPts val="3200"/>
            </a:pPr>
            <a:r>
              <a:rPr lang="es-AR" sz="3200" dirty="0">
                <a:latin typeface="Arial"/>
                <a:ea typeface="Arial"/>
                <a:cs typeface="Arial"/>
                <a:sym typeface="Arial"/>
                <a:hlinkClick r:id="rId4"/>
              </a:rPr>
              <a:t>https://virtual-mooc.unne.edu.ar/</a:t>
            </a:r>
            <a:r>
              <a:rPr lang="es-AR" sz="3200" dirty="0">
                <a:latin typeface="Arial"/>
                <a:ea typeface="Arial"/>
                <a:cs typeface="Arial"/>
                <a:sym typeface="Arial"/>
              </a:rPr>
              <a:t> </a:t>
            </a:r>
            <a:endParaRPr sz="3200" dirty="0">
              <a:latin typeface="Arial"/>
              <a:ea typeface="Arial"/>
              <a:cs typeface="Arial"/>
              <a:sym typeface="Arial"/>
            </a:endParaRPr>
          </a:p>
        </p:txBody>
      </p:sp>
      <p:sp>
        <p:nvSpPr>
          <p:cNvPr id="63" name="Google Shape;63;p1"/>
          <p:cNvSpPr txBox="1">
            <a:spLocks noGrp="1"/>
          </p:cNvSpPr>
          <p:nvPr>
            <p:ph type="body" idx="1"/>
          </p:nvPr>
        </p:nvSpPr>
        <p:spPr>
          <a:xfrm>
            <a:off x="34854572" y="3578312"/>
            <a:ext cx="16919074" cy="609855"/>
          </a:xfrm>
          <a:prstGeom prst="rect">
            <a:avLst/>
          </a:prstGeom>
          <a:noFill/>
          <a:ln>
            <a:noFill/>
          </a:ln>
        </p:spPr>
        <p:txBody>
          <a:bodyPr spcFirstLastPara="1" wrap="square" lIns="91425" tIns="45700" rIns="91425" bIns="45700" anchor="t" anchorCtr="0">
            <a:noAutofit/>
          </a:bodyPr>
          <a:lstStyle/>
          <a:p>
            <a:pPr marL="0" lvl="0" indent="0"/>
            <a:r>
              <a:rPr lang="es-AR" b="1" dirty="0">
                <a:solidFill>
                  <a:schemeClr val="dk1"/>
                </a:solidFill>
              </a:rPr>
              <a:t>PERTENENCIA      </a:t>
            </a:r>
            <a:r>
              <a:rPr lang="es-AR" dirty="0"/>
              <a:t>Facultad de Medicina UNNE- Gabinete de Bienestar </a:t>
            </a:r>
            <a:r>
              <a:rPr lang="es-AR" dirty="0" err="1"/>
              <a:t>Biospsicosocial</a:t>
            </a:r>
            <a:endParaRPr dirty="0"/>
          </a:p>
        </p:txBody>
      </p:sp>
      <p:sp>
        <p:nvSpPr>
          <p:cNvPr id="64" name="Google Shape;64;p1"/>
          <p:cNvSpPr/>
          <p:nvPr/>
        </p:nvSpPr>
        <p:spPr>
          <a:xfrm>
            <a:off x="816641" y="3355848"/>
            <a:ext cx="2022886" cy="925351"/>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6000" b="0" i="0" u="none" strike="noStrike" cap="none">
              <a:solidFill>
                <a:srgbClr val="FFCE3A"/>
              </a:solidFill>
              <a:latin typeface="Calibri"/>
              <a:ea typeface="Calibri"/>
              <a:cs typeface="Calibri"/>
              <a:sym typeface="Calibri"/>
            </a:endParaRPr>
          </a:p>
        </p:txBody>
      </p:sp>
      <p:sp>
        <p:nvSpPr>
          <p:cNvPr id="65" name="Google Shape;65;p1"/>
          <p:cNvSpPr txBox="1">
            <a:spLocks noGrp="1"/>
          </p:cNvSpPr>
          <p:nvPr>
            <p:ph type="body" idx="1"/>
          </p:nvPr>
        </p:nvSpPr>
        <p:spPr>
          <a:xfrm>
            <a:off x="1066780" y="3559278"/>
            <a:ext cx="32433986" cy="808432"/>
          </a:xfrm>
          <a:prstGeom prst="rect">
            <a:avLst/>
          </a:prstGeom>
          <a:noFill/>
          <a:ln>
            <a:noFill/>
          </a:ln>
        </p:spPr>
        <p:txBody>
          <a:bodyPr spcFirstLastPara="1" wrap="square" lIns="91425" tIns="45700" rIns="91425" bIns="45700" anchor="t" anchorCtr="0">
            <a:noAutofit/>
          </a:bodyPr>
          <a:lstStyle/>
          <a:p>
            <a:pPr marL="0" lvl="0" indent="0"/>
            <a:r>
              <a:rPr lang="es-AR" b="1" dirty="0">
                <a:solidFill>
                  <a:schemeClr val="dk1"/>
                </a:solidFill>
              </a:rPr>
              <a:t>AUTORES       </a:t>
            </a:r>
            <a:r>
              <a:rPr lang="es-AR" dirty="0"/>
              <a:t>Autor 1 Daniela Jaqueline Perez, </a:t>
            </a:r>
            <a:r>
              <a:rPr lang="es-AR" dirty="0">
                <a:hlinkClick r:id="rId5"/>
              </a:rPr>
              <a:t>djperez@med.une.edu.ar</a:t>
            </a:r>
            <a:r>
              <a:rPr lang="es-AR" dirty="0"/>
              <a:t> /  Autor 2 Adriana María Itati Mayol, </a:t>
            </a:r>
            <a:r>
              <a:rPr lang="es-AR" dirty="0">
                <a:hlinkClick r:id="rId6"/>
              </a:rPr>
              <a:t>mayoladriana@hotmail.com</a:t>
            </a:r>
            <a:r>
              <a:rPr lang="es-AR" dirty="0"/>
              <a:t> / Autor 3 </a:t>
            </a:r>
            <a:r>
              <a:rPr lang="es-AR"/>
              <a:t>Nora Plotkin, </a:t>
            </a:r>
            <a:r>
              <a:rPr lang="es-AR">
                <a:hlinkClick r:id="rId7"/>
              </a:rPr>
              <a:t>norplo70@hotmail.com</a:t>
            </a:r>
            <a:r>
              <a:rPr lang="es-AR"/>
              <a:t> </a:t>
            </a:r>
            <a:endParaRPr dirty="0"/>
          </a:p>
        </p:txBody>
      </p:sp>
      <p:sp>
        <p:nvSpPr>
          <p:cNvPr id="66" name="Google Shape;66;p1"/>
          <p:cNvSpPr txBox="1"/>
          <p:nvPr/>
        </p:nvSpPr>
        <p:spPr>
          <a:xfrm>
            <a:off x="4628028" y="600650"/>
            <a:ext cx="39583211" cy="2200223"/>
          </a:xfrm>
          <a:prstGeom prst="rect">
            <a:avLst/>
          </a:prstGeom>
          <a:noFill/>
          <a:ln>
            <a:noFill/>
          </a:ln>
        </p:spPr>
        <p:txBody>
          <a:bodyPr spcFirstLastPara="1" wrap="square" lIns="91425" tIns="45700" rIns="91425" bIns="45700" anchor="b" anchorCtr="0">
            <a:noAutofit/>
          </a:bodyPr>
          <a:lstStyle/>
          <a:p>
            <a:pPr lvl="0" algn="ctr">
              <a:lnSpc>
                <a:spcPct val="90000"/>
              </a:lnSpc>
              <a:buClr>
                <a:schemeClr val="lt1"/>
              </a:buClr>
              <a:buSzPts val="8200"/>
            </a:pPr>
            <a:r>
              <a:rPr lang="es-AR" sz="8200" b="1" i="0" u="none" strike="noStrike" cap="none" dirty="0">
                <a:solidFill>
                  <a:schemeClr val="lt1"/>
                </a:solidFill>
                <a:latin typeface="Arial"/>
                <a:ea typeface="Arial"/>
                <a:cs typeface="Arial"/>
                <a:sym typeface="Arial"/>
              </a:rPr>
              <a:t>Titulo: </a:t>
            </a:r>
            <a:r>
              <a:rPr lang="es-MX" sz="8000" b="1" dirty="0">
                <a:solidFill>
                  <a:schemeClr val="bg1"/>
                </a:solidFill>
              </a:rPr>
              <a:t>MOOC sobre Prevención del Suicidio y Conductas Autolesivas: </a:t>
            </a:r>
          </a:p>
          <a:p>
            <a:pPr lvl="0" algn="ctr">
              <a:lnSpc>
                <a:spcPct val="90000"/>
              </a:lnSpc>
              <a:buClr>
                <a:schemeClr val="lt1"/>
              </a:buClr>
              <a:buSzPts val="8200"/>
            </a:pPr>
            <a:r>
              <a:rPr lang="es-MX" sz="8000" b="1" dirty="0">
                <a:solidFill>
                  <a:schemeClr val="bg1"/>
                </a:solidFill>
              </a:rPr>
              <a:t>formación abierta y virtual con impacto comunitario</a:t>
            </a:r>
            <a:endParaRPr sz="8000" b="1" i="0" u="none" strike="noStrike" cap="none" dirty="0">
              <a:solidFill>
                <a:schemeClr val="bg1"/>
              </a:solidFill>
              <a:latin typeface="Arial"/>
              <a:ea typeface="Arial"/>
              <a:cs typeface="Arial"/>
              <a:sym typeface="Arial"/>
            </a:endParaRPr>
          </a:p>
        </p:txBody>
      </p:sp>
      <p:pic>
        <p:nvPicPr>
          <p:cNvPr id="4" name="Imagen 3">
            <a:extLst>
              <a:ext uri="{FF2B5EF4-FFF2-40B4-BE49-F238E27FC236}">
                <a16:creationId xmlns:a16="http://schemas.microsoft.com/office/drawing/2014/main" id="{41ACC882-447C-22A0-BEE0-79703D57F85A}"/>
              </a:ext>
            </a:extLst>
          </p:cNvPr>
          <p:cNvPicPr>
            <a:picLocks noChangeAspect="1"/>
          </p:cNvPicPr>
          <p:nvPr/>
        </p:nvPicPr>
        <p:blipFill>
          <a:blip r:embed="rId8"/>
          <a:srcRect l="1186" t="18684" r="8036" b="5518"/>
          <a:stretch>
            <a:fillRect/>
          </a:stretch>
        </p:blipFill>
        <p:spPr>
          <a:xfrm>
            <a:off x="2402579" y="20669729"/>
            <a:ext cx="13949249" cy="6581688"/>
          </a:xfrm>
          <a:prstGeom prst="rect">
            <a:avLst/>
          </a:prstGeom>
        </p:spPr>
      </p:pic>
      <p:pic>
        <p:nvPicPr>
          <p:cNvPr id="6" name="Imagen 5">
            <a:extLst>
              <a:ext uri="{FF2B5EF4-FFF2-40B4-BE49-F238E27FC236}">
                <a16:creationId xmlns:a16="http://schemas.microsoft.com/office/drawing/2014/main" id="{CCE3A147-1963-FD10-CA54-9EB432223DFF}"/>
              </a:ext>
            </a:extLst>
          </p:cNvPr>
          <p:cNvPicPr>
            <a:picLocks noChangeAspect="1"/>
          </p:cNvPicPr>
          <p:nvPr/>
        </p:nvPicPr>
        <p:blipFill>
          <a:blip r:embed="rId9"/>
          <a:srcRect l="30582" t="36020" r="31509" b="39630"/>
          <a:stretch>
            <a:fillRect/>
          </a:stretch>
        </p:blipFill>
        <p:spPr>
          <a:xfrm>
            <a:off x="18389996" y="20284887"/>
            <a:ext cx="14680804" cy="5304519"/>
          </a:xfrm>
          <a:prstGeom prst="rect">
            <a:avLst/>
          </a:prstGeom>
        </p:spPr>
      </p:pic>
      <p:pic>
        <p:nvPicPr>
          <p:cNvPr id="8" name="Imagen 7">
            <a:extLst>
              <a:ext uri="{FF2B5EF4-FFF2-40B4-BE49-F238E27FC236}">
                <a16:creationId xmlns:a16="http://schemas.microsoft.com/office/drawing/2014/main" id="{4D58E446-284F-9522-6769-CE7D4D4632AD}"/>
              </a:ext>
            </a:extLst>
          </p:cNvPr>
          <p:cNvPicPr>
            <a:picLocks noChangeAspect="1"/>
          </p:cNvPicPr>
          <p:nvPr/>
        </p:nvPicPr>
        <p:blipFill>
          <a:blip r:embed="rId10"/>
          <a:srcRect l="30454" t="23538" r="38091" b="23129"/>
          <a:stretch>
            <a:fillRect/>
          </a:stretch>
        </p:blipFill>
        <p:spPr>
          <a:xfrm>
            <a:off x="37817699" y="13866387"/>
            <a:ext cx="8628611" cy="8229601"/>
          </a:xfrm>
          <a:prstGeom prst="rect">
            <a:avLst/>
          </a:prstGeom>
        </p:spPr>
      </p:pic>
      <p:pic>
        <p:nvPicPr>
          <p:cNvPr id="10" name="Imagen 9">
            <a:extLst>
              <a:ext uri="{FF2B5EF4-FFF2-40B4-BE49-F238E27FC236}">
                <a16:creationId xmlns:a16="http://schemas.microsoft.com/office/drawing/2014/main" id="{36CEFED0-A232-E669-D73A-377F8ED6C2E2}"/>
              </a:ext>
            </a:extLst>
          </p:cNvPr>
          <p:cNvPicPr>
            <a:picLocks noChangeAspect="1"/>
          </p:cNvPicPr>
          <p:nvPr/>
        </p:nvPicPr>
        <p:blipFill>
          <a:blip r:embed="rId11"/>
          <a:srcRect l="30727" t="37910" r="29909" b="49647"/>
          <a:stretch>
            <a:fillRect/>
          </a:stretch>
        </p:blipFill>
        <p:spPr>
          <a:xfrm>
            <a:off x="37960401" y="11962415"/>
            <a:ext cx="10677419" cy="1898638"/>
          </a:xfrm>
          <a:prstGeom prst="rect">
            <a:avLst/>
          </a:prstGeom>
        </p:spPr>
      </p:pic>
    </p:spTree>
  </p:cSld>
  <p:clrMapOvr>
    <a:masterClrMapping/>
  </p:clrMapOvr>
</p:sld>
</file>

<file path=ppt/theme/theme1.xml><?xml version="1.0" encoding="utf-8"?>
<a:theme xmlns:a="http://schemas.openxmlformats.org/drawingml/2006/main" name="Póster de medicina">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51</TotalTime>
  <Words>490</Words>
  <Application>Microsoft Office PowerPoint</Application>
  <PresentationFormat>Personalizado</PresentationFormat>
  <Paragraphs>19</Paragraphs>
  <Slides>1</Slides>
  <Notes>1</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1</vt:i4>
      </vt:variant>
    </vt:vector>
  </HeadingPairs>
  <TitlesOfParts>
    <vt:vector size="5" baseType="lpstr">
      <vt:lpstr>Arial</vt:lpstr>
      <vt:lpstr>Calibri</vt:lpstr>
      <vt:lpstr>Cambria</vt:lpstr>
      <vt:lpstr>Póster de medicina</vt:lpstr>
      <vt:lpstr>EJE 10</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EJE 1</dc:title>
  <dc:creator>Summer</dc:creator>
  <cp:lastModifiedBy>Daniela Perez</cp:lastModifiedBy>
  <cp:revision>10</cp:revision>
  <dcterms:created xsi:type="dcterms:W3CDTF">2013-04-05T20:27:31Z</dcterms:created>
  <dcterms:modified xsi:type="dcterms:W3CDTF">2025-08-02T22:43:27Z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0x0101007C1D5F340F01F94FA2FD29A5E6DC872E</vt:lpwstr>
  </property>
</Properties>
</file>