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custom-properties+xml" PartName="/docProps/custom.xml"/>
  <Override ContentType="application/vnd.openxmlformats-officedocument.presentationml.slideLayout+xml" PartName="/ppt/slideLayouts/slideLayout1.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Lst>
  <p:sldSz cy="28803600" cx="512064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6" roundtripDataSignature="AMtx7mjyoWaLNju4hJNZwFSmOTeFUWB/X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5" Type="http://schemas.openxmlformats.org/officeDocument/2006/relationships/slide" Target="slides/slide1.xml"/><Relationship Id="rId6"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s-AR"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 name="Shape 39"/>
        <p:cNvGrpSpPr/>
        <p:nvPr/>
      </p:nvGrpSpPr>
      <p:grpSpPr>
        <a:xfrm>
          <a:off x="0" y="0"/>
          <a:ext cx="0" cy="0"/>
          <a:chOff x="0" y="0"/>
          <a:chExt cx="0" cy="0"/>
        </a:xfrm>
      </p:grpSpPr>
      <p:sp>
        <p:nvSpPr>
          <p:cNvPr id="40" name="Google Shape;40;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1" name="Google Shape;41;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2" name="Google Shape;42;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s-AR"/>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óster">
  <p:cSld name="Póster">
    <p:spTree>
      <p:nvGrpSpPr>
        <p:cNvPr id="16" name="Shape 16"/>
        <p:cNvGrpSpPr/>
        <p:nvPr/>
      </p:nvGrpSpPr>
      <p:grpSpPr>
        <a:xfrm>
          <a:off x="0" y="0"/>
          <a:ext cx="0" cy="0"/>
          <a:chOff x="0" y="0"/>
          <a:chExt cx="0" cy="0"/>
        </a:xfrm>
      </p:grpSpPr>
      <p:sp>
        <p:nvSpPr>
          <p:cNvPr id="17" name="Google Shape;17;p3"/>
          <p:cNvSpPr txBox="1"/>
          <p:nvPr>
            <p:ph type="title"/>
          </p:nvPr>
        </p:nvSpPr>
        <p:spPr>
          <a:xfrm>
            <a:off x="7467600" y="866775"/>
            <a:ext cx="36271200" cy="2200223"/>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 name="Google Shape;18;p3"/>
          <p:cNvSpPr txBox="1"/>
          <p:nvPr>
            <p:ph idx="1" type="body"/>
          </p:nvPr>
        </p:nvSpPr>
        <p:spPr>
          <a:xfrm>
            <a:off x="7467600" y="3140028"/>
            <a:ext cx="36271200" cy="727122"/>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0"/>
              </a:spcBef>
              <a:spcAft>
                <a:spcPts val="0"/>
              </a:spcAft>
              <a:buSzPts val="2800"/>
              <a:buNone/>
              <a:defRPr sz="2800">
                <a:solidFill>
                  <a:schemeClr val="lt1"/>
                </a:solidFill>
              </a:defRPr>
            </a:lvl1pPr>
            <a:lvl2pPr indent="-228600" lvl="1" marL="914400" algn="l">
              <a:lnSpc>
                <a:spcPct val="100000"/>
              </a:lnSpc>
              <a:spcBef>
                <a:spcPts val="0"/>
              </a:spcBef>
              <a:spcAft>
                <a:spcPts val="0"/>
              </a:spcAft>
              <a:buSzPts val="2800"/>
              <a:buNone/>
              <a:defRPr sz="2800">
                <a:solidFill>
                  <a:schemeClr val="lt1"/>
                </a:solidFill>
              </a:defRPr>
            </a:lvl2pPr>
            <a:lvl3pPr indent="-228600" lvl="2" marL="1371600" algn="l">
              <a:lnSpc>
                <a:spcPct val="100000"/>
              </a:lnSpc>
              <a:spcBef>
                <a:spcPts val="0"/>
              </a:spcBef>
              <a:spcAft>
                <a:spcPts val="0"/>
              </a:spcAft>
              <a:buSzPts val="2800"/>
              <a:buNone/>
              <a:defRPr sz="2800">
                <a:solidFill>
                  <a:schemeClr val="lt1"/>
                </a:solidFill>
              </a:defRPr>
            </a:lvl3pPr>
            <a:lvl4pPr indent="-228600" lvl="3" marL="1828800" algn="l">
              <a:lnSpc>
                <a:spcPct val="100000"/>
              </a:lnSpc>
              <a:spcBef>
                <a:spcPts val="0"/>
              </a:spcBef>
              <a:spcAft>
                <a:spcPts val="0"/>
              </a:spcAft>
              <a:buSzPts val="2800"/>
              <a:buNone/>
              <a:defRPr sz="2800">
                <a:solidFill>
                  <a:schemeClr val="lt1"/>
                </a:solidFill>
              </a:defRPr>
            </a:lvl4pPr>
            <a:lvl5pPr indent="-228600" lvl="4" marL="2286000" algn="l">
              <a:lnSpc>
                <a:spcPct val="100000"/>
              </a:lnSpc>
              <a:spcBef>
                <a:spcPts val="0"/>
              </a:spcBef>
              <a:spcAft>
                <a:spcPts val="0"/>
              </a:spcAft>
              <a:buSzPts val="2800"/>
              <a:buNone/>
              <a:defRPr sz="2800">
                <a:solidFill>
                  <a:schemeClr val="lt1"/>
                </a:solidFill>
              </a:defRPr>
            </a:lvl5pPr>
            <a:lvl6pPr indent="-228600" lvl="5" marL="2743200" algn="l">
              <a:lnSpc>
                <a:spcPct val="100000"/>
              </a:lnSpc>
              <a:spcBef>
                <a:spcPts val="0"/>
              </a:spcBef>
              <a:spcAft>
                <a:spcPts val="0"/>
              </a:spcAft>
              <a:buSzPts val="2800"/>
              <a:buNone/>
              <a:defRPr sz="2800">
                <a:solidFill>
                  <a:schemeClr val="lt1"/>
                </a:solidFill>
              </a:defRPr>
            </a:lvl6pPr>
            <a:lvl7pPr indent="-228600" lvl="6" marL="3200400" algn="l">
              <a:lnSpc>
                <a:spcPct val="100000"/>
              </a:lnSpc>
              <a:spcBef>
                <a:spcPts val="0"/>
              </a:spcBef>
              <a:spcAft>
                <a:spcPts val="0"/>
              </a:spcAft>
              <a:buSzPts val="2800"/>
              <a:buNone/>
              <a:defRPr sz="2800">
                <a:solidFill>
                  <a:schemeClr val="lt1"/>
                </a:solidFill>
              </a:defRPr>
            </a:lvl7pPr>
            <a:lvl8pPr indent="-228600" lvl="7" marL="3657600" algn="l">
              <a:lnSpc>
                <a:spcPct val="100000"/>
              </a:lnSpc>
              <a:spcBef>
                <a:spcPts val="0"/>
              </a:spcBef>
              <a:spcAft>
                <a:spcPts val="0"/>
              </a:spcAft>
              <a:buSzPts val="2800"/>
              <a:buNone/>
              <a:defRPr sz="2800">
                <a:solidFill>
                  <a:schemeClr val="lt1"/>
                </a:solidFill>
              </a:defRPr>
            </a:lvl8pPr>
            <a:lvl9pPr indent="-228600" lvl="8" marL="4114800" algn="l">
              <a:lnSpc>
                <a:spcPct val="100000"/>
              </a:lnSpc>
              <a:spcBef>
                <a:spcPts val="0"/>
              </a:spcBef>
              <a:spcAft>
                <a:spcPts val="0"/>
              </a:spcAft>
              <a:buSzPts val="2800"/>
              <a:buNone/>
              <a:defRPr sz="2800">
                <a:solidFill>
                  <a:schemeClr val="lt1"/>
                </a:solidFill>
              </a:defRPr>
            </a:lvl9pPr>
          </a:lstStyle>
          <a:p/>
        </p:txBody>
      </p:sp>
      <p:sp>
        <p:nvSpPr>
          <p:cNvPr id="19" name="Google Shape;19;p3"/>
          <p:cNvSpPr txBox="1"/>
          <p:nvPr>
            <p:ph idx="10" type="dt"/>
          </p:nvPr>
        </p:nvSpPr>
        <p:spPr>
          <a:xfrm>
            <a:off x="1333500" y="28100361"/>
            <a:ext cx="11521440" cy="40005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3"/>
          <p:cNvSpPr txBox="1"/>
          <p:nvPr>
            <p:ph idx="11" type="ftr"/>
          </p:nvPr>
        </p:nvSpPr>
        <p:spPr>
          <a:xfrm>
            <a:off x="12854940" y="28100361"/>
            <a:ext cx="25496520" cy="40005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3"/>
          <p:cNvSpPr txBox="1"/>
          <p:nvPr>
            <p:ph idx="12" type="sldNum"/>
          </p:nvPr>
        </p:nvSpPr>
        <p:spPr>
          <a:xfrm>
            <a:off x="38351460" y="28100361"/>
            <a:ext cx="11521440" cy="40005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867"/>
              <a:buFont typeface="Arial"/>
              <a:buNone/>
              <a:defRPr b="0" i="0" sz="1867" u="none" cap="none" strike="noStrike">
                <a:solidFill>
                  <a:srgbClr val="8B8B8D"/>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867"/>
              <a:buFont typeface="Arial"/>
              <a:buNone/>
              <a:defRPr b="0" i="0" sz="1867" u="none" cap="none" strike="noStrike">
                <a:solidFill>
                  <a:srgbClr val="8B8B8D"/>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867"/>
              <a:buFont typeface="Arial"/>
              <a:buNone/>
              <a:defRPr b="0" i="0" sz="1867" u="none" cap="none" strike="noStrike">
                <a:solidFill>
                  <a:srgbClr val="8B8B8D"/>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867"/>
              <a:buFont typeface="Arial"/>
              <a:buNone/>
              <a:defRPr b="0" i="0" sz="1867" u="none" cap="none" strike="noStrike">
                <a:solidFill>
                  <a:srgbClr val="8B8B8D"/>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867"/>
              <a:buFont typeface="Arial"/>
              <a:buNone/>
              <a:defRPr b="0" i="0" sz="1867" u="none" cap="none" strike="noStrike">
                <a:solidFill>
                  <a:srgbClr val="8B8B8D"/>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867"/>
              <a:buFont typeface="Arial"/>
              <a:buNone/>
              <a:defRPr b="0" i="0" sz="1867" u="none" cap="none" strike="noStrike">
                <a:solidFill>
                  <a:srgbClr val="8B8B8D"/>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867"/>
              <a:buFont typeface="Arial"/>
              <a:buNone/>
              <a:defRPr b="0" i="0" sz="1867" u="none" cap="none" strike="noStrike">
                <a:solidFill>
                  <a:srgbClr val="8B8B8D"/>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867"/>
              <a:buFont typeface="Arial"/>
              <a:buNone/>
              <a:defRPr b="0" i="0" sz="1867" u="none" cap="none" strike="noStrike">
                <a:solidFill>
                  <a:srgbClr val="8B8B8D"/>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867"/>
              <a:buFont typeface="Arial"/>
              <a:buNone/>
              <a:defRPr b="0" i="0" sz="1867" u="none" cap="none" strike="noStrike">
                <a:solidFill>
                  <a:srgbClr val="8B8B8D"/>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s-AR"/>
              <a:t>‹#›</a:t>
            </a:fld>
            <a:endParaRPr/>
          </a:p>
        </p:txBody>
      </p:sp>
      <p:sp>
        <p:nvSpPr>
          <p:cNvPr id="22" name="Google Shape;22;p3"/>
          <p:cNvSpPr/>
          <p:nvPr>
            <p:ph idx="2" type="body"/>
          </p:nvPr>
        </p:nvSpPr>
        <p:spPr>
          <a:xfrm>
            <a:off x="1333500" y="5120640"/>
            <a:ext cx="14935200" cy="1066800"/>
          </a:xfrm>
          <a:prstGeom prst="round1Rect">
            <a:avLst>
              <a:gd fmla="val 16667" name="adj"/>
            </a:avLst>
          </a:prstGeom>
          <a:solidFill>
            <a:schemeClr val="accent2"/>
          </a:solidFill>
          <a:ln>
            <a:noFill/>
          </a:ln>
        </p:spPr>
        <p:txBody>
          <a:bodyPr anchorCtr="0" anchor="ctr" bIns="45700" lIns="365750" spcFirstLastPara="1" rIns="91425" wrap="square" tIns="45700">
            <a:normAutofit/>
          </a:bodyPr>
          <a:lstStyle>
            <a:lvl1pPr indent="-228600" lvl="0" marL="4572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indent="-228600" lvl="1" marL="9144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indent="-228600" lvl="2" marL="1371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indent="-228600" lvl="3" marL="18288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indent="-228600" lvl="4" marL="22860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indent="-228600" lvl="5" marL="27432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indent="-228600" lvl="6" marL="32004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indent="-228600" lvl="7" marL="3657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indent="-228600" lvl="8" marL="41148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p:txBody>
      </p:sp>
      <p:sp>
        <p:nvSpPr>
          <p:cNvPr id="23" name="Google Shape;23;p3"/>
          <p:cNvSpPr txBox="1"/>
          <p:nvPr>
            <p:ph idx="3" type="body"/>
          </p:nvPr>
        </p:nvSpPr>
        <p:spPr>
          <a:xfrm>
            <a:off x="1333500" y="6187440"/>
            <a:ext cx="14935200" cy="6000750"/>
          </a:xfrm>
          <a:prstGeom prst="rect">
            <a:avLst/>
          </a:prstGeom>
          <a:noFill/>
          <a:ln>
            <a:noFill/>
          </a:ln>
        </p:spPr>
        <p:txBody>
          <a:bodyPr anchorCtr="0" anchor="t" bIns="45700" lIns="365750" spcFirstLastPara="1" rIns="91425" wrap="square" tIns="182875">
            <a:normAutofit/>
          </a:bodyPr>
          <a:lstStyle>
            <a:lvl1pPr indent="-436054" lvl="0" marL="457200" algn="l">
              <a:lnSpc>
                <a:spcPct val="100000"/>
              </a:lnSpc>
              <a:spcBef>
                <a:spcPts val="1400"/>
              </a:spcBef>
              <a:spcAft>
                <a:spcPts val="0"/>
              </a:spcAft>
              <a:buSzPts val="3267"/>
              <a:buChar char="•"/>
              <a:defRPr/>
            </a:lvl1pPr>
            <a:lvl2pPr indent="-342900" lvl="1" marL="914400" algn="l">
              <a:lnSpc>
                <a:spcPct val="100000"/>
              </a:lnSpc>
              <a:spcBef>
                <a:spcPts val="1400"/>
              </a:spcBef>
              <a:spcAft>
                <a:spcPts val="0"/>
              </a:spcAft>
              <a:buSzPts val="1800"/>
              <a:buChar char="•"/>
              <a:defRPr/>
            </a:lvl2pPr>
            <a:lvl3pPr indent="-342900" lvl="2" marL="1371600" algn="l">
              <a:lnSpc>
                <a:spcPct val="100000"/>
              </a:lnSpc>
              <a:spcBef>
                <a:spcPts val="1400"/>
              </a:spcBef>
              <a:spcAft>
                <a:spcPts val="0"/>
              </a:spcAft>
              <a:buSzPts val="1800"/>
              <a:buChar char="•"/>
              <a:defRPr/>
            </a:lvl3pPr>
            <a:lvl4pPr indent="-342900" lvl="3" marL="1828800" algn="l">
              <a:lnSpc>
                <a:spcPct val="100000"/>
              </a:lnSpc>
              <a:spcBef>
                <a:spcPts val="1400"/>
              </a:spcBef>
              <a:spcAft>
                <a:spcPts val="0"/>
              </a:spcAft>
              <a:buSzPts val="1800"/>
              <a:buChar char="•"/>
              <a:defRPr/>
            </a:lvl4pPr>
            <a:lvl5pPr indent="-406400" lvl="4" marL="2286000" algn="l">
              <a:lnSpc>
                <a:spcPct val="100000"/>
              </a:lnSpc>
              <a:spcBef>
                <a:spcPts val="1400"/>
              </a:spcBef>
              <a:spcAft>
                <a:spcPts val="0"/>
              </a:spcAft>
              <a:buSzPts val="2800"/>
              <a:buChar char="•"/>
              <a:defRPr/>
            </a:lvl5pPr>
            <a:lvl6pPr indent="-406400" lvl="5" marL="2743200" algn="l">
              <a:lnSpc>
                <a:spcPct val="100000"/>
              </a:lnSpc>
              <a:spcBef>
                <a:spcPts val="1400"/>
              </a:spcBef>
              <a:spcAft>
                <a:spcPts val="0"/>
              </a:spcAft>
              <a:buSzPts val="2800"/>
              <a:buChar char="•"/>
              <a:defRPr/>
            </a:lvl6pPr>
            <a:lvl7pPr indent="-406400" lvl="6" marL="3200400" algn="l">
              <a:lnSpc>
                <a:spcPct val="100000"/>
              </a:lnSpc>
              <a:spcBef>
                <a:spcPts val="1400"/>
              </a:spcBef>
              <a:spcAft>
                <a:spcPts val="0"/>
              </a:spcAft>
              <a:buSzPts val="2800"/>
              <a:buChar char="•"/>
              <a:defRPr/>
            </a:lvl7pPr>
            <a:lvl8pPr indent="-406400" lvl="7" marL="3657600" algn="l">
              <a:lnSpc>
                <a:spcPct val="100000"/>
              </a:lnSpc>
              <a:spcBef>
                <a:spcPts val="1400"/>
              </a:spcBef>
              <a:spcAft>
                <a:spcPts val="0"/>
              </a:spcAft>
              <a:buSzPts val="2800"/>
              <a:buChar char="•"/>
              <a:defRPr/>
            </a:lvl8pPr>
            <a:lvl9pPr indent="-406400" lvl="8" marL="4114800" algn="l">
              <a:lnSpc>
                <a:spcPct val="100000"/>
              </a:lnSpc>
              <a:spcBef>
                <a:spcPts val="1400"/>
              </a:spcBef>
              <a:spcAft>
                <a:spcPts val="0"/>
              </a:spcAft>
              <a:buSzPts val="2800"/>
              <a:buChar char="•"/>
              <a:defRPr/>
            </a:lvl9pPr>
          </a:lstStyle>
          <a:p/>
        </p:txBody>
      </p:sp>
      <p:sp>
        <p:nvSpPr>
          <p:cNvPr id="24" name="Google Shape;24;p3"/>
          <p:cNvSpPr/>
          <p:nvPr>
            <p:ph idx="4" type="body"/>
          </p:nvPr>
        </p:nvSpPr>
        <p:spPr>
          <a:xfrm>
            <a:off x="1333500" y="13153644"/>
            <a:ext cx="14935200" cy="1066800"/>
          </a:xfrm>
          <a:prstGeom prst="round1Rect">
            <a:avLst>
              <a:gd fmla="val 16667" name="adj"/>
            </a:avLst>
          </a:prstGeom>
          <a:solidFill>
            <a:schemeClr val="accent3"/>
          </a:solidFill>
          <a:ln>
            <a:noFill/>
          </a:ln>
        </p:spPr>
        <p:txBody>
          <a:bodyPr anchorCtr="0" anchor="ctr" bIns="45700" lIns="365750" spcFirstLastPara="1" rIns="91425" wrap="square" tIns="45700">
            <a:normAutofit/>
          </a:bodyPr>
          <a:lstStyle>
            <a:lvl1pPr indent="-228600" lvl="0" marL="4572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indent="-228600" lvl="1" marL="9144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indent="-228600" lvl="2" marL="1371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indent="-228600" lvl="3" marL="18288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indent="-228600" lvl="4" marL="22860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indent="-228600" lvl="5" marL="27432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indent="-228600" lvl="6" marL="32004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indent="-228600" lvl="7" marL="3657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indent="-228600" lvl="8" marL="41148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p:txBody>
      </p:sp>
      <p:sp>
        <p:nvSpPr>
          <p:cNvPr id="25" name="Google Shape;25;p3"/>
          <p:cNvSpPr txBox="1"/>
          <p:nvPr>
            <p:ph idx="5" type="body"/>
          </p:nvPr>
        </p:nvSpPr>
        <p:spPr>
          <a:xfrm>
            <a:off x="1333500" y="14220445"/>
            <a:ext cx="14935200" cy="7952144"/>
          </a:xfrm>
          <a:prstGeom prst="rect">
            <a:avLst/>
          </a:prstGeom>
          <a:noFill/>
          <a:ln>
            <a:noFill/>
          </a:ln>
        </p:spPr>
        <p:txBody>
          <a:bodyPr anchorCtr="0" anchor="t" bIns="45700" lIns="365750" spcFirstLastPara="1" rIns="91425" wrap="square" tIns="182875">
            <a:normAutofit/>
          </a:bodyPr>
          <a:lstStyle>
            <a:lvl1pPr indent="-436054" lvl="0" marL="457200" algn="l">
              <a:lnSpc>
                <a:spcPct val="100000"/>
              </a:lnSpc>
              <a:spcBef>
                <a:spcPts val="1400"/>
              </a:spcBef>
              <a:spcAft>
                <a:spcPts val="0"/>
              </a:spcAft>
              <a:buSzPts val="3267"/>
              <a:buChar char="•"/>
              <a:defRPr/>
            </a:lvl1pPr>
            <a:lvl2pPr indent="-342900" lvl="1" marL="914400" algn="l">
              <a:lnSpc>
                <a:spcPct val="100000"/>
              </a:lnSpc>
              <a:spcBef>
                <a:spcPts val="1400"/>
              </a:spcBef>
              <a:spcAft>
                <a:spcPts val="0"/>
              </a:spcAft>
              <a:buSzPts val="1800"/>
              <a:buChar char="•"/>
              <a:defRPr/>
            </a:lvl2pPr>
            <a:lvl3pPr indent="-342900" lvl="2" marL="1371600" algn="l">
              <a:lnSpc>
                <a:spcPct val="100000"/>
              </a:lnSpc>
              <a:spcBef>
                <a:spcPts val="1400"/>
              </a:spcBef>
              <a:spcAft>
                <a:spcPts val="0"/>
              </a:spcAft>
              <a:buSzPts val="1800"/>
              <a:buChar char="•"/>
              <a:defRPr/>
            </a:lvl3pPr>
            <a:lvl4pPr indent="-342900" lvl="3" marL="1828800" algn="l">
              <a:lnSpc>
                <a:spcPct val="100000"/>
              </a:lnSpc>
              <a:spcBef>
                <a:spcPts val="1400"/>
              </a:spcBef>
              <a:spcAft>
                <a:spcPts val="0"/>
              </a:spcAft>
              <a:buSzPts val="1800"/>
              <a:buChar char="•"/>
              <a:defRPr/>
            </a:lvl4pPr>
            <a:lvl5pPr indent="-406400" lvl="4" marL="2286000" algn="l">
              <a:lnSpc>
                <a:spcPct val="100000"/>
              </a:lnSpc>
              <a:spcBef>
                <a:spcPts val="1400"/>
              </a:spcBef>
              <a:spcAft>
                <a:spcPts val="0"/>
              </a:spcAft>
              <a:buSzPts val="2800"/>
              <a:buChar char="•"/>
              <a:defRPr/>
            </a:lvl5pPr>
            <a:lvl6pPr indent="-406400" lvl="5" marL="2743200" algn="l">
              <a:lnSpc>
                <a:spcPct val="100000"/>
              </a:lnSpc>
              <a:spcBef>
                <a:spcPts val="1400"/>
              </a:spcBef>
              <a:spcAft>
                <a:spcPts val="0"/>
              </a:spcAft>
              <a:buSzPts val="2800"/>
              <a:buChar char="•"/>
              <a:defRPr/>
            </a:lvl6pPr>
            <a:lvl7pPr indent="-406400" lvl="6" marL="3200400" algn="l">
              <a:lnSpc>
                <a:spcPct val="100000"/>
              </a:lnSpc>
              <a:spcBef>
                <a:spcPts val="1400"/>
              </a:spcBef>
              <a:spcAft>
                <a:spcPts val="0"/>
              </a:spcAft>
              <a:buSzPts val="2800"/>
              <a:buChar char="•"/>
              <a:defRPr/>
            </a:lvl7pPr>
            <a:lvl8pPr indent="-406400" lvl="7" marL="3657600" algn="l">
              <a:lnSpc>
                <a:spcPct val="100000"/>
              </a:lnSpc>
              <a:spcBef>
                <a:spcPts val="1400"/>
              </a:spcBef>
              <a:spcAft>
                <a:spcPts val="0"/>
              </a:spcAft>
              <a:buSzPts val="2800"/>
              <a:buChar char="•"/>
              <a:defRPr/>
            </a:lvl8pPr>
            <a:lvl9pPr indent="-406400" lvl="8" marL="4114800" algn="l">
              <a:lnSpc>
                <a:spcPct val="100000"/>
              </a:lnSpc>
              <a:spcBef>
                <a:spcPts val="1400"/>
              </a:spcBef>
              <a:spcAft>
                <a:spcPts val="0"/>
              </a:spcAft>
              <a:buSzPts val="2800"/>
              <a:buChar char="•"/>
              <a:defRPr/>
            </a:lvl9pPr>
          </a:lstStyle>
          <a:p/>
        </p:txBody>
      </p:sp>
      <p:sp>
        <p:nvSpPr>
          <p:cNvPr id="26" name="Google Shape;26;p3"/>
          <p:cNvSpPr/>
          <p:nvPr>
            <p:ph idx="6" type="body"/>
          </p:nvPr>
        </p:nvSpPr>
        <p:spPr>
          <a:xfrm>
            <a:off x="1333500" y="22602825"/>
            <a:ext cx="14935200" cy="1066800"/>
          </a:xfrm>
          <a:prstGeom prst="round1Rect">
            <a:avLst>
              <a:gd fmla="val 16667" name="adj"/>
            </a:avLst>
          </a:prstGeom>
          <a:solidFill>
            <a:schemeClr val="accent4"/>
          </a:solidFill>
          <a:ln>
            <a:noFill/>
          </a:ln>
        </p:spPr>
        <p:txBody>
          <a:bodyPr anchorCtr="0" anchor="ctr" bIns="45700" lIns="365750" spcFirstLastPara="1" rIns="91425" wrap="square" tIns="45700">
            <a:normAutofit/>
          </a:bodyPr>
          <a:lstStyle>
            <a:lvl1pPr indent="-228600" lvl="0" marL="4572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indent="-228600" lvl="1" marL="9144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indent="-228600" lvl="2" marL="1371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indent="-228600" lvl="3" marL="18288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indent="-228600" lvl="4" marL="22860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indent="-228600" lvl="5" marL="27432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indent="-228600" lvl="6" marL="32004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indent="-228600" lvl="7" marL="3657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indent="-228600" lvl="8" marL="41148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p:txBody>
      </p:sp>
      <p:sp>
        <p:nvSpPr>
          <p:cNvPr id="27" name="Google Shape;27;p3"/>
          <p:cNvSpPr txBox="1"/>
          <p:nvPr>
            <p:ph idx="7" type="body"/>
          </p:nvPr>
        </p:nvSpPr>
        <p:spPr>
          <a:xfrm>
            <a:off x="1333500" y="23674959"/>
            <a:ext cx="14935200" cy="4000500"/>
          </a:xfrm>
          <a:prstGeom prst="rect">
            <a:avLst/>
          </a:prstGeom>
          <a:noFill/>
          <a:ln>
            <a:noFill/>
          </a:ln>
        </p:spPr>
        <p:txBody>
          <a:bodyPr anchorCtr="0" anchor="t" bIns="45700" lIns="365750" spcFirstLastPara="1" rIns="91425" wrap="square" tIns="182875">
            <a:normAutofit/>
          </a:bodyPr>
          <a:lstStyle>
            <a:lvl1pPr indent="-436054" lvl="0" marL="457200" algn="l">
              <a:lnSpc>
                <a:spcPct val="100000"/>
              </a:lnSpc>
              <a:spcBef>
                <a:spcPts val="1400"/>
              </a:spcBef>
              <a:spcAft>
                <a:spcPts val="0"/>
              </a:spcAft>
              <a:buSzPts val="3267"/>
              <a:buChar char="•"/>
              <a:defRPr/>
            </a:lvl1pPr>
            <a:lvl2pPr indent="-342900" lvl="1" marL="914400" algn="l">
              <a:lnSpc>
                <a:spcPct val="100000"/>
              </a:lnSpc>
              <a:spcBef>
                <a:spcPts val="1400"/>
              </a:spcBef>
              <a:spcAft>
                <a:spcPts val="0"/>
              </a:spcAft>
              <a:buSzPts val="1800"/>
              <a:buChar char="•"/>
              <a:defRPr/>
            </a:lvl2pPr>
            <a:lvl3pPr indent="-342900" lvl="2" marL="1371600" algn="l">
              <a:lnSpc>
                <a:spcPct val="100000"/>
              </a:lnSpc>
              <a:spcBef>
                <a:spcPts val="1400"/>
              </a:spcBef>
              <a:spcAft>
                <a:spcPts val="0"/>
              </a:spcAft>
              <a:buSzPts val="1800"/>
              <a:buChar char="•"/>
              <a:defRPr/>
            </a:lvl3pPr>
            <a:lvl4pPr indent="-342900" lvl="3" marL="1828800" algn="l">
              <a:lnSpc>
                <a:spcPct val="100000"/>
              </a:lnSpc>
              <a:spcBef>
                <a:spcPts val="1400"/>
              </a:spcBef>
              <a:spcAft>
                <a:spcPts val="0"/>
              </a:spcAft>
              <a:buSzPts val="1800"/>
              <a:buChar char="•"/>
              <a:defRPr/>
            </a:lvl4pPr>
            <a:lvl5pPr indent="-406400" lvl="4" marL="2286000" algn="l">
              <a:lnSpc>
                <a:spcPct val="100000"/>
              </a:lnSpc>
              <a:spcBef>
                <a:spcPts val="1400"/>
              </a:spcBef>
              <a:spcAft>
                <a:spcPts val="0"/>
              </a:spcAft>
              <a:buSzPts val="2800"/>
              <a:buChar char="•"/>
              <a:defRPr/>
            </a:lvl5pPr>
            <a:lvl6pPr indent="-406400" lvl="5" marL="2743200" algn="l">
              <a:lnSpc>
                <a:spcPct val="100000"/>
              </a:lnSpc>
              <a:spcBef>
                <a:spcPts val="1400"/>
              </a:spcBef>
              <a:spcAft>
                <a:spcPts val="0"/>
              </a:spcAft>
              <a:buSzPts val="2800"/>
              <a:buChar char="•"/>
              <a:defRPr/>
            </a:lvl6pPr>
            <a:lvl7pPr indent="-406400" lvl="6" marL="3200400" algn="l">
              <a:lnSpc>
                <a:spcPct val="100000"/>
              </a:lnSpc>
              <a:spcBef>
                <a:spcPts val="1400"/>
              </a:spcBef>
              <a:spcAft>
                <a:spcPts val="0"/>
              </a:spcAft>
              <a:buSzPts val="2800"/>
              <a:buChar char="•"/>
              <a:defRPr/>
            </a:lvl7pPr>
            <a:lvl8pPr indent="-406400" lvl="7" marL="3657600" algn="l">
              <a:lnSpc>
                <a:spcPct val="100000"/>
              </a:lnSpc>
              <a:spcBef>
                <a:spcPts val="1400"/>
              </a:spcBef>
              <a:spcAft>
                <a:spcPts val="0"/>
              </a:spcAft>
              <a:buSzPts val="2800"/>
              <a:buChar char="•"/>
              <a:defRPr/>
            </a:lvl8pPr>
            <a:lvl9pPr indent="-406400" lvl="8" marL="4114800" algn="l">
              <a:lnSpc>
                <a:spcPct val="100000"/>
              </a:lnSpc>
              <a:spcBef>
                <a:spcPts val="1400"/>
              </a:spcBef>
              <a:spcAft>
                <a:spcPts val="0"/>
              </a:spcAft>
              <a:buSzPts val="2800"/>
              <a:buChar char="•"/>
              <a:defRPr/>
            </a:lvl9pPr>
          </a:lstStyle>
          <a:p/>
        </p:txBody>
      </p:sp>
      <p:sp>
        <p:nvSpPr>
          <p:cNvPr id="28" name="Google Shape;28;p3"/>
          <p:cNvSpPr/>
          <p:nvPr>
            <p:ph idx="8" type="body"/>
          </p:nvPr>
        </p:nvSpPr>
        <p:spPr>
          <a:xfrm>
            <a:off x="18135600" y="5120640"/>
            <a:ext cx="14935200" cy="1066800"/>
          </a:xfrm>
          <a:prstGeom prst="round1Rect">
            <a:avLst>
              <a:gd fmla="val 16667" name="adj"/>
            </a:avLst>
          </a:prstGeom>
          <a:solidFill>
            <a:schemeClr val="accent5"/>
          </a:solidFill>
          <a:ln>
            <a:noFill/>
          </a:ln>
        </p:spPr>
        <p:txBody>
          <a:bodyPr anchorCtr="0" anchor="ctr" bIns="45700" lIns="365750" spcFirstLastPara="1" rIns="91425" wrap="square" tIns="45700">
            <a:normAutofit/>
          </a:bodyPr>
          <a:lstStyle>
            <a:lvl1pPr indent="-228600" lvl="0" marL="4572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indent="-228600" lvl="1" marL="9144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indent="-228600" lvl="2" marL="1371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indent="-228600" lvl="3" marL="18288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indent="-228600" lvl="4" marL="22860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indent="-228600" lvl="5" marL="27432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indent="-228600" lvl="6" marL="32004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indent="-228600" lvl="7" marL="3657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indent="-228600" lvl="8" marL="41148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p:txBody>
      </p:sp>
      <p:sp>
        <p:nvSpPr>
          <p:cNvPr id="29" name="Google Shape;29;p3"/>
          <p:cNvSpPr txBox="1"/>
          <p:nvPr>
            <p:ph idx="9" type="body"/>
          </p:nvPr>
        </p:nvSpPr>
        <p:spPr>
          <a:xfrm>
            <a:off x="18135600" y="6187440"/>
            <a:ext cx="14935200" cy="4000500"/>
          </a:xfrm>
          <a:prstGeom prst="rect">
            <a:avLst/>
          </a:prstGeom>
          <a:noFill/>
          <a:ln>
            <a:noFill/>
          </a:ln>
        </p:spPr>
        <p:txBody>
          <a:bodyPr anchorCtr="0" anchor="t" bIns="45700" lIns="365750" spcFirstLastPara="1" rIns="91425" wrap="square" tIns="182875">
            <a:normAutofit/>
          </a:bodyPr>
          <a:lstStyle>
            <a:lvl1pPr indent="-436054" lvl="0" marL="457200" algn="l">
              <a:lnSpc>
                <a:spcPct val="100000"/>
              </a:lnSpc>
              <a:spcBef>
                <a:spcPts val="1400"/>
              </a:spcBef>
              <a:spcAft>
                <a:spcPts val="0"/>
              </a:spcAft>
              <a:buSzPts val="3267"/>
              <a:buChar char="•"/>
              <a:defRPr/>
            </a:lvl1pPr>
            <a:lvl2pPr indent="-342900" lvl="1" marL="914400" algn="l">
              <a:lnSpc>
                <a:spcPct val="100000"/>
              </a:lnSpc>
              <a:spcBef>
                <a:spcPts val="1400"/>
              </a:spcBef>
              <a:spcAft>
                <a:spcPts val="0"/>
              </a:spcAft>
              <a:buSzPts val="1800"/>
              <a:buChar char="•"/>
              <a:defRPr/>
            </a:lvl2pPr>
            <a:lvl3pPr indent="-342900" lvl="2" marL="1371600" algn="l">
              <a:lnSpc>
                <a:spcPct val="100000"/>
              </a:lnSpc>
              <a:spcBef>
                <a:spcPts val="1400"/>
              </a:spcBef>
              <a:spcAft>
                <a:spcPts val="0"/>
              </a:spcAft>
              <a:buSzPts val="1800"/>
              <a:buChar char="•"/>
              <a:defRPr/>
            </a:lvl3pPr>
            <a:lvl4pPr indent="-342900" lvl="3" marL="1828800" algn="l">
              <a:lnSpc>
                <a:spcPct val="100000"/>
              </a:lnSpc>
              <a:spcBef>
                <a:spcPts val="1400"/>
              </a:spcBef>
              <a:spcAft>
                <a:spcPts val="0"/>
              </a:spcAft>
              <a:buSzPts val="1800"/>
              <a:buChar char="•"/>
              <a:defRPr/>
            </a:lvl4pPr>
            <a:lvl5pPr indent="-406400" lvl="4" marL="2286000" algn="l">
              <a:lnSpc>
                <a:spcPct val="100000"/>
              </a:lnSpc>
              <a:spcBef>
                <a:spcPts val="1400"/>
              </a:spcBef>
              <a:spcAft>
                <a:spcPts val="0"/>
              </a:spcAft>
              <a:buSzPts val="2800"/>
              <a:buChar char="•"/>
              <a:defRPr/>
            </a:lvl5pPr>
            <a:lvl6pPr indent="-406400" lvl="5" marL="2743200" algn="l">
              <a:lnSpc>
                <a:spcPct val="100000"/>
              </a:lnSpc>
              <a:spcBef>
                <a:spcPts val="1400"/>
              </a:spcBef>
              <a:spcAft>
                <a:spcPts val="0"/>
              </a:spcAft>
              <a:buSzPts val="2800"/>
              <a:buChar char="•"/>
              <a:defRPr/>
            </a:lvl6pPr>
            <a:lvl7pPr indent="-406400" lvl="6" marL="3200400" algn="l">
              <a:lnSpc>
                <a:spcPct val="100000"/>
              </a:lnSpc>
              <a:spcBef>
                <a:spcPts val="1400"/>
              </a:spcBef>
              <a:spcAft>
                <a:spcPts val="0"/>
              </a:spcAft>
              <a:buSzPts val="2800"/>
              <a:buChar char="•"/>
              <a:defRPr/>
            </a:lvl7pPr>
            <a:lvl8pPr indent="-406400" lvl="7" marL="3657600" algn="l">
              <a:lnSpc>
                <a:spcPct val="100000"/>
              </a:lnSpc>
              <a:spcBef>
                <a:spcPts val="1400"/>
              </a:spcBef>
              <a:spcAft>
                <a:spcPts val="0"/>
              </a:spcAft>
              <a:buSzPts val="2800"/>
              <a:buChar char="•"/>
              <a:defRPr/>
            </a:lvl8pPr>
            <a:lvl9pPr indent="-406400" lvl="8" marL="4114800" algn="l">
              <a:lnSpc>
                <a:spcPct val="100000"/>
              </a:lnSpc>
              <a:spcBef>
                <a:spcPts val="1400"/>
              </a:spcBef>
              <a:spcAft>
                <a:spcPts val="0"/>
              </a:spcAft>
              <a:buSzPts val="2800"/>
              <a:buChar char="•"/>
              <a:defRPr/>
            </a:lvl9pPr>
          </a:lstStyle>
          <a:p/>
        </p:txBody>
      </p:sp>
      <p:sp>
        <p:nvSpPr>
          <p:cNvPr id="30" name="Google Shape;30;p3"/>
          <p:cNvSpPr txBox="1"/>
          <p:nvPr>
            <p:ph idx="13" type="body"/>
          </p:nvPr>
        </p:nvSpPr>
        <p:spPr>
          <a:xfrm>
            <a:off x="18135600" y="10454640"/>
            <a:ext cx="14935200" cy="5400675"/>
          </a:xfrm>
          <a:prstGeom prst="rect">
            <a:avLst/>
          </a:prstGeom>
          <a:noFill/>
          <a:ln>
            <a:noFill/>
          </a:ln>
        </p:spPr>
        <p:txBody>
          <a:bodyPr anchorCtr="0" anchor="t" bIns="45700" lIns="365750" spcFirstLastPara="1" rIns="91425" wrap="square" tIns="182875">
            <a:normAutofit/>
          </a:bodyPr>
          <a:lstStyle>
            <a:lvl1pPr indent="-436054" lvl="0" marL="457200" algn="l">
              <a:lnSpc>
                <a:spcPct val="100000"/>
              </a:lnSpc>
              <a:spcBef>
                <a:spcPts val="1400"/>
              </a:spcBef>
              <a:spcAft>
                <a:spcPts val="0"/>
              </a:spcAft>
              <a:buSzPts val="3267"/>
              <a:buChar char="•"/>
              <a:defRPr/>
            </a:lvl1pPr>
            <a:lvl2pPr indent="-342900" lvl="1" marL="914400" algn="l">
              <a:lnSpc>
                <a:spcPct val="100000"/>
              </a:lnSpc>
              <a:spcBef>
                <a:spcPts val="1400"/>
              </a:spcBef>
              <a:spcAft>
                <a:spcPts val="0"/>
              </a:spcAft>
              <a:buSzPts val="1800"/>
              <a:buChar char="•"/>
              <a:defRPr/>
            </a:lvl2pPr>
            <a:lvl3pPr indent="-342900" lvl="2" marL="1371600" algn="l">
              <a:lnSpc>
                <a:spcPct val="100000"/>
              </a:lnSpc>
              <a:spcBef>
                <a:spcPts val="1400"/>
              </a:spcBef>
              <a:spcAft>
                <a:spcPts val="0"/>
              </a:spcAft>
              <a:buSzPts val="1800"/>
              <a:buChar char="•"/>
              <a:defRPr/>
            </a:lvl3pPr>
            <a:lvl4pPr indent="-342900" lvl="3" marL="1828800" algn="l">
              <a:lnSpc>
                <a:spcPct val="100000"/>
              </a:lnSpc>
              <a:spcBef>
                <a:spcPts val="1400"/>
              </a:spcBef>
              <a:spcAft>
                <a:spcPts val="0"/>
              </a:spcAft>
              <a:buSzPts val="1800"/>
              <a:buChar char="•"/>
              <a:defRPr/>
            </a:lvl4pPr>
            <a:lvl5pPr indent="-406400" lvl="4" marL="2286000" algn="l">
              <a:lnSpc>
                <a:spcPct val="100000"/>
              </a:lnSpc>
              <a:spcBef>
                <a:spcPts val="1400"/>
              </a:spcBef>
              <a:spcAft>
                <a:spcPts val="0"/>
              </a:spcAft>
              <a:buSzPts val="2800"/>
              <a:buChar char="•"/>
              <a:defRPr/>
            </a:lvl5pPr>
            <a:lvl6pPr indent="-406400" lvl="5" marL="2743200" algn="l">
              <a:lnSpc>
                <a:spcPct val="100000"/>
              </a:lnSpc>
              <a:spcBef>
                <a:spcPts val="1400"/>
              </a:spcBef>
              <a:spcAft>
                <a:spcPts val="0"/>
              </a:spcAft>
              <a:buSzPts val="2800"/>
              <a:buChar char="•"/>
              <a:defRPr/>
            </a:lvl6pPr>
            <a:lvl7pPr indent="-406400" lvl="6" marL="3200400" algn="l">
              <a:lnSpc>
                <a:spcPct val="100000"/>
              </a:lnSpc>
              <a:spcBef>
                <a:spcPts val="1400"/>
              </a:spcBef>
              <a:spcAft>
                <a:spcPts val="0"/>
              </a:spcAft>
              <a:buSzPts val="2800"/>
              <a:buChar char="•"/>
              <a:defRPr/>
            </a:lvl7pPr>
            <a:lvl8pPr indent="-406400" lvl="7" marL="3657600" algn="l">
              <a:lnSpc>
                <a:spcPct val="100000"/>
              </a:lnSpc>
              <a:spcBef>
                <a:spcPts val="1400"/>
              </a:spcBef>
              <a:spcAft>
                <a:spcPts val="0"/>
              </a:spcAft>
              <a:buSzPts val="2800"/>
              <a:buChar char="•"/>
              <a:defRPr/>
            </a:lvl8pPr>
            <a:lvl9pPr indent="-406400" lvl="8" marL="4114800" algn="l">
              <a:lnSpc>
                <a:spcPct val="100000"/>
              </a:lnSpc>
              <a:spcBef>
                <a:spcPts val="1400"/>
              </a:spcBef>
              <a:spcAft>
                <a:spcPts val="0"/>
              </a:spcAft>
              <a:buSzPts val="2800"/>
              <a:buChar char="•"/>
              <a:defRPr/>
            </a:lvl9pPr>
          </a:lstStyle>
          <a:p/>
        </p:txBody>
      </p:sp>
      <p:sp>
        <p:nvSpPr>
          <p:cNvPr id="31" name="Google Shape;31;p3"/>
          <p:cNvSpPr txBox="1"/>
          <p:nvPr>
            <p:ph idx="14" type="body"/>
          </p:nvPr>
        </p:nvSpPr>
        <p:spPr>
          <a:xfrm>
            <a:off x="18135600" y="20535900"/>
            <a:ext cx="14935200" cy="1533525"/>
          </a:xfrm>
          <a:prstGeom prst="rect">
            <a:avLst/>
          </a:prstGeom>
          <a:noFill/>
          <a:ln>
            <a:noFill/>
          </a:ln>
        </p:spPr>
        <p:txBody>
          <a:bodyPr anchorCtr="0" anchor="t" bIns="45700" lIns="91425" spcFirstLastPara="1" rIns="91425" wrap="square" tIns="182875">
            <a:normAutofit/>
          </a:bodyPr>
          <a:lstStyle>
            <a:lvl1pPr indent="-436054" lvl="0" marL="457200" algn="l">
              <a:lnSpc>
                <a:spcPct val="100000"/>
              </a:lnSpc>
              <a:spcBef>
                <a:spcPts val="1400"/>
              </a:spcBef>
              <a:spcAft>
                <a:spcPts val="0"/>
              </a:spcAft>
              <a:buSzPts val="3267"/>
              <a:buChar char="•"/>
              <a:defRPr/>
            </a:lvl1pPr>
            <a:lvl2pPr indent="-342900" lvl="1" marL="914400" algn="l">
              <a:lnSpc>
                <a:spcPct val="100000"/>
              </a:lnSpc>
              <a:spcBef>
                <a:spcPts val="1400"/>
              </a:spcBef>
              <a:spcAft>
                <a:spcPts val="0"/>
              </a:spcAft>
              <a:buSzPts val="1800"/>
              <a:buChar char="•"/>
              <a:defRPr/>
            </a:lvl2pPr>
            <a:lvl3pPr indent="-342900" lvl="2" marL="1371600" algn="l">
              <a:lnSpc>
                <a:spcPct val="100000"/>
              </a:lnSpc>
              <a:spcBef>
                <a:spcPts val="1400"/>
              </a:spcBef>
              <a:spcAft>
                <a:spcPts val="0"/>
              </a:spcAft>
              <a:buSzPts val="1800"/>
              <a:buChar char="•"/>
              <a:defRPr/>
            </a:lvl3pPr>
            <a:lvl4pPr indent="-342900" lvl="3" marL="1828800" algn="l">
              <a:lnSpc>
                <a:spcPct val="100000"/>
              </a:lnSpc>
              <a:spcBef>
                <a:spcPts val="1400"/>
              </a:spcBef>
              <a:spcAft>
                <a:spcPts val="0"/>
              </a:spcAft>
              <a:buSzPts val="1800"/>
              <a:buChar char="•"/>
              <a:defRPr/>
            </a:lvl4pPr>
            <a:lvl5pPr indent="-406400" lvl="4" marL="2286000" algn="l">
              <a:lnSpc>
                <a:spcPct val="100000"/>
              </a:lnSpc>
              <a:spcBef>
                <a:spcPts val="1400"/>
              </a:spcBef>
              <a:spcAft>
                <a:spcPts val="0"/>
              </a:spcAft>
              <a:buSzPts val="2800"/>
              <a:buChar char="•"/>
              <a:defRPr/>
            </a:lvl5pPr>
            <a:lvl6pPr indent="-406400" lvl="5" marL="2743200" algn="l">
              <a:lnSpc>
                <a:spcPct val="100000"/>
              </a:lnSpc>
              <a:spcBef>
                <a:spcPts val="1400"/>
              </a:spcBef>
              <a:spcAft>
                <a:spcPts val="0"/>
              </a:spcAft>
              <a:buSzPts val="2800"/>
              <a:buChar char="•"/>
              <a:defRPr/>
            </a:lvl6pPr>
            <a:lvl7pPr indent="-406400" lvl="6" marL="3200400" algn="l">
              <a:lnSpc>
                <a:spcPct val="100000"/>
              </a:lnSpc>
              <a:spcBef>
                <a:spcPts val="1400"/>
              </a:spcBef>
              <a:spcAft>
                <a:spcPts val="0"/>
              </a:spcAft>
              <a:buSzPts val="2800"/>
              <a:buChar char="•"/>
              <a:defRPr/>
            </a:lvl7pPr>
            <a:lvl8pPr indent="-406400" lvl="7" marL="3657600" algn="l">
              <a:lnSpc>
                <a:spcPct val="100000"/>
              </a:lnSpc>
              <a:spcBef>
                <a:spcPts val="1400"/>
              </a:spcBef>
              <a:spcAft>
                <a:spcPts val="0"/>
              </a:spcAft>
              <a:buSzPts val="2800"/>
              <a:buChar char="•"/>
              <a:defRPr/>
            </a:lvl8pPr>
            <a:lvl9pPr indent="-406400" lvl="8" marL="4114800" algn="l">
              <a:lnSpc>
                <a:spcPct val="100000"/>
              </a:lnSpc>
              <a:spcBef>
                <a:spcPts val="1400"/>
              </a:spcBef>
              <a:spcAft>
                <a:spcPts val="0"/>
              </a:spcAft>
              <a:buSzPts val="2800"/>
              <a:buChar char="•"/>
              <a:defRPr/>
            </a:lvl9pPr>
          </a:lstStyle>
          <a:p/>
        </p:txBody>
      </p:sp>
      <p:sp>
        <p:nvSpPr>
          <p:cNvPr id="32" name="Google Shape;32;p3"/>
          <p:cNvSpPr/>
          <p:nvPr>
            <p:ph idx="15" type="body"/>
          </p:nvPr>
        </p:nvSpPr>
        <p:spPr>
          <a:xfrm>
            <a:off x="18135600" y="22602825"/>
            <a:ext cx="14935200" cy="1066800"/>
          </a:xfrm>
          <a:prstGeom prst="round1Rect">
            <a:avLst>
              <a:gd fmla="val 16667" name="adj"/>
            </a:avLst>
          </a:prstGeom>
          <a:solidFill>
            <a:schemeClr val="accent6"/>
          </a:solidFill>
          <a:ln>
            <a:noFill/>
          </a:ln>
        </p:spPr>
        <p:txBody>
          <a:bodyPr anchorCtr="0" anchor="ctr" bIns="45700" lIns="365750" spcFirstLastPara="1" rIns="91425" wrap="square" tIns="45700">
            <a:normAutofit/>
          </a:bodyPr>
          <a:lstStyle>
            <a:lvl1pPr indent="-228600" lvl="0" marL="4572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indent="-228600" lvl="1" marL="9144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indent="-228600" lvl="2" marL="1371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indent="-228600" lvl="3" marL="18288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indent="-228600" lvl="4" marL="22860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indent="-228600" lvl="5" marL="27432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indent="-228600" lvl="6" marL="32004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indent="-228600" lvl="7" marL="3657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indent="-228600" lvl="8" marL="41148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p:txBody>
      </p:sp>
      <p:sp>
        <p:nvSpPr>
          <p:cNvPr id="33" name="Google Shape;33;p3"/>
          <p:cNvSpPr txBox="1"/>
          <p:nvPr>
            <p:ph idx="16" type="body"/>
          </p:nvPr>
        </p:nvSpPr>
        <p:spPr>
          <a:xfrm>
            <a:off x="18135600" y="23674959"/>
            <a:ext cx="14935200" cy="4000500"/>
          </a:xfrm>
          <a:prstGeom prst="rect">
            <a:avLst/>
          </a:prstGeom>
          <a:noFill/>
          <a:ln>
            <a:noFill/>
          </a:ln>
        </p:spPr>
        <p:txBody>
          <a:bodyPr anchorCtr="0" anchor="t" bIns="45700" lIns="365750" spcFirstLastPara="1" rIns="91425" wrap="square" tIns="182875">
            <a:normAutofit/>
          </a:bodyPr>
          <a:lstStyle>
            <a:lvl1pPr indent="-436054" lvl="0" marL="457200" algn="l">
              <a:lnSpc>
                <a:spcPct val="100000"/>
              </a:lnSpc>
              <a:spcBef>
                <a:spcPts val="1400"/>
              </a:spcBef>
              <a:spcAft>
                <a:spcPts val="0"/>
              </a:spcAft>
              <a:buSzPts val="3267"/>
              <a:buChar char="•"/>
              <a:defRPr/>
            </a:lvl1pPr>
            <a:lvl2pPr indent="-342900" lvl="1" marL="914400" algn="l">
              <a:lnSpc>
                <a:spcPct val="100000"/>
              </a:lnSpc>
              <a:spcBef>
                <a:spcPts val="1400"/>
              </a:spcBef>
              <a:spcAft>
                <a:spcPts val="0"/>
              </a:spcAft>
              <a:buSzPts val="1800"/>
              <a:buChar char="•"/>
              <a:defRPr/>
            </a:lvl2pPr>
            <a:lvl3pPr indent="-342900" lvl="2" marL="1371600" algn="l">
              <a:lnSpc>
                <a:spcPct val="100000"/>
              </a:lnSpc>
              <a:spcBef>
                <a:spcPts val="1400"/>
              </a:spcBef>
              <a:spcAft>
                <a:spcPts val="0"/>
              </a:spcAft>
              <a:buSzPts val="1800"/>
              <a:buChar char="•"/>
              <a:defRPr/>
            </a:lvl3pPr>
            <a:lvl4pPr indent="-342900" lvl="3" marL="1828800" algn="l">
              <a:lnSpc>
                <a:spcPct val="100000"/>
              </a:lnSpc>
              <a:spcBef>
                <a:spcPts val="1400"/>
              </a:spcBef>
              <a:spcAft>
                <a:spcPts val="0"/>
              </a:spcAft>
              <a:buSzPts val="1800"/>
              <a:buChar char="•"/>
              <a:defRPr/>
            </a:lvl4pPr>
            <a:lvl5pPr indent="-406400" lvl="4" marL="2286000" algn="l">
              <a:lnSpc>
                <a:spcPct val="100000"/>
              </a:lnSpc>
              <a:spcBef>
                <a:spcPts val="1400"/>
              </a:spcBef>
              <a:spcAft>
                <a:spcPts val="0"/>
              </a:spcAft>
              <a:buSzPts val="2800"/>
              <a:buChar char="•"/>
              <a:defRPr/>
            </a:lvl5pPr>
            <a:lvl6pPr indent="-406400" lvl="5" marL="2743200" algn="l">
              <a:lnSpc>
                <a:spcPct val="100000"/>
              </a:lnSpc>
              <a:spcBef>
                <a:spcPts val="1400"/>
              </a:spcBef>
              <a:spcAft>
                <a:spcPts val="0"/>
              </a:spcAft>
              <a:buSzPts val="2800"/>
              <a:buChar char="•"/>
              <a:defRPr/>
            </a:lvl6pPr>
            <a:lvl7pPr indent="-406400" lvl="6" marL="3200400" algn="l">
              <a:lnSpc>
                <a:spcPct val="100000"/>
              </a:lnSpc>
              <a:spcBef>
                <a:spcPts val="1400"/>
              </a:spcBef>
              <a:spcAft>
                <a:spcPts val="0"/>
              </a:spcAft>
              <a:buSzPts val="2800"/>
              <a:buChar char="•"/>
              <a:defRPr/>
            </a:lvl7pPr>
            <a:lvl8pPr indent="-406400" lvl="7" marL="3657600" algn="l">
              <a:lnSpc>
                <a:spcPct val="100000"/>
              </a:lnSpc>
              <a:spcBef>
                <a:spcPts val="1400"/>
              </a:spcBef>
              <a:spcAft>
                <a:spcPts val="0"/>
              </a:spcAft>
              <a:buSzPts val="2800"/>
              <a:buChar char="•"/>
              <a:defRPr/>
            </a:lvl8pPr>
            <a:lvl9pPr indent="-406400" lvl="8" marL="4114800" algn="l">
              <a:lnSpc>
                <a:spcPct val="100000"/>
              </a:lnSpc>
              <a:spcBef>
                <a:spcPts val="1400"/>
              </a:spcBef>
              <a:spcAft>
                <a:spcPts val="0"/>
              </a:spcAft>
              <a:buSzPts val="2800"/>
              <a:buChar char="•"/>
              <a:defRPr/>
            </a:lvl9pPr>
          </a:lstStyle>
          <a:p/>
        </p:txBody>
      </p:sp>
      <p:sp>
        <p:nvSpPr>
          <p:cNvPr id="34" name="Google Shape;34;p3"/>
          <p:cNvSpPr/>
          <p:nvPr>
            <p:ph idx="17" type="body"/>
          </p:nvPr>
        </p:nvSpPr>
        <p:spPr>
          <a:xfrm>
            <a:off x="34884360" y="5120640"/>
            <a:ext cx="14935200" cy="1066800"/>
          </a:xfrm>
          <a:prstGeom prst="round1Rect">
            <a:avLst>
              <a:gd fmla="val 16667" name="adj"/>
            </a:avLst>
          </a:prstGeom>
          <a:solidFill>
            <a:schemeClr val="accent6"/>
          </a:solidFill>
          <a:ln>
            <a:noFill/>
          </a:ln>
        </p:spPr>
        <p:txBody>
          <a:bodyPr anchorCtr="0" anchor="ctr" bIns="45700" lIns="365750" spcFirstLastPara="1" rIns="91425" wrap="square" tIns="45700">
            <a:normAutofit/>
          </a:bodyPr>
          <a:lstStyle>
            <a:lvl1pPr indent="-228600" lvl="0" marL="4572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indent="-228600" lvl="1" marL="9144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indent="-228600" lvl="2" marL="1371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indent="-228600" lvl="3" marL="18288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indent="-228600" lvl="4" marL="22860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indent="-228600" lvl="5" marL="27432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indent="-228600" lvl="6" marL="32004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indent="-228600" lvl="7" marL="3657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indent="-228600" lvl="8" marL="41148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p:txBody>
      </p:sp>
      <p:sp>
        <p:nvSpPr>
          <p:cNvPr id="35" name="Google Shape;35;p3"/>
          <p:cNvSpPr txBox="1"/>
          <p:nvPr>
            <p:ph idx="18" type="body"/>
          </p:nvPr>
        </p:nvSpPr>
        <p:spPr>
          <a:xfrm>
            <a:off x="34884360" y="6187440"/>
            <a:ext cx="14935200" cy="6400800"/>
          </a:xfrm>
          <a:prstGeom prst="rect">
            <a:avLst/>
          </a:prstGeom>
          <a:noFill/>
          <a:ln>
            <a:noFill/>
          </a:ln>
        </p:spPr>
        <p:txBody>
          <a:bodyPr anchorCtr="0" anchor="t" bIns="45700" lIns="365750" spcFirstLastPara="1" rIns="91425" wrap="square" tIns="182875">
            <a:normAutofit/>
          </a:bodyPr>
          <a:lstStyle>
            <a:lvl1pPr indent="-436054" lvl="0" marL="457200" algn="l">
              <a:lnSpc>
                <a:spcPct val="100000"/>
              </a:lnSpc>
              <a:spcBef>
                <a:spcPts val="1400"/>
              </a:spcBef>
              <a:spcAft>
                <a:spcPts val="0"/>
              </a:spcAft>
              <a:buSzPts val="3267"/>
              <a:buChar char="•"/>
              <a:defRPr/>
            </a:lvl1pPr>
            <a:lvl2pPr indent="-342900" lvl="1" marL="914400" algn="l">
              <a:lnSpc>
                <a:spcPct val="100000"/>
              </a:lnSpc>
              <a:spcBef>
                <a:spcPts val="1400"/>
              </a:spcBef>
              <a:spcAft>
                <a:spcPts val="0"/>
              </a:spcAft>
              <a:buSzPts val="1800"/>
              <a:buChar char="•"/>
              <a:defRPr/>
            </a:lvl2pPr>
            <a:lvl3pPr indent="-342900" lvl="2" marL="1371600" algn="l">
              <a:lnSpc>
                <a:spcPct val="100000"/>
              </a:lnSpc>
              <a:spcBef>
                <a:spcPts val="1400"/>
              </a:spcBef>
              <a:spcAft>
                <a:spcPts val="0"/>
              </a:spcAft>
              <a:buSzPts val="1800"/>
              <a:buChar char="•"/>
              <a:defRPr/>
            </a:lvl3pPr>
            <a:lvl4pPr indent="-342900" lvl="3" marL="1828800" algn="l">
              <a:lnSpc>
                <a:spcPct val="100000"/>
              </a:lnSpc>
              <a:spcBef>
                <a:spcPts val="1400"/>
              </a:spcBef>
              <a:spcAft>
                <a:spcPts val="0"/>
              </a:spcAft>
              <a:buSzPts val="1800"/>
              <a:buChar char="•"/>
              <a:defRPr/>
            </a:lvl4pPr>
            <a:lvl5pPr indent="-406400" lvl="4" marL="2286000" algn="l">
              <a:lnSpc>
                <a:spcPct val="100000"/>
              </a:lnSpc>
              <a:spcBef>
                <a:spcPts val="1400"/>
              </a:spcBef>
              <a:spcAft>
                <a:spcPts val="0"/>
              </a:spcAft>
              <a:buSzPts val="2800"/>
              <a:buChar char="•"/>
              <a:defRPr/>
            </a:lvl5pPr>
            <a:lvl6pPr indent="-406400" lvl="5" marL="2743200" algn="l">
              <a:lnSpc>
                <a:spcPct val="100000"/>
              </a:lnSpc>
              <a:spcBef>
                <a:spcPts val="1400"/>
              </a:spcBef>
              <a:spcAft>
                <a:spcPts val="0"/>
              </a:spcAft>
              <a:buSzPts val="2800"/>
              <a:buChar char="•"/>
              <a:defRPr/>
            </a:lvl6pPr>
            <a:lvl7pPr indent="-406400" lvl="6" marL="3200400" algn="l">
              <a:lnSpc>
                <a:spcPct val="100000"/>
              </a:lnSpc>
              <a:spcBef>
                <a:spcPts val="1400"/>
              </a:spcBef>
              <a:spcAft>
                <a:spcPts val="0"/>
              </a:spcAft>
              <a:buSzPts val="2800"/>
              <a:buChar char="•"/>
              <a:defRPr/>
            </a:lvl7pPr>
            <a:lvl8pPr indent="-406400" lvl="7" marL="3657600" algn="l">
              <a:lnSpc>
                <a:spcPct val="100000"/>
              </a:lnSpc>
              <a:spcBef>
                <a:spcPts val="1400"/>
              </a:spcBef>
              <a:spcAft>
                <a:spcPts val="0"/>
              </a:spcAft>
              <a:buSzPts val="2800"/>
              <a:buChar char="•"/>
              <a:defRPr/>
            </a:lvl8pPr>
            <a:lvl9pPr indent="-406400" lvl="8" marL="4114800" algn="l">
              <a:lnSpc>
                <a:spcPct val="100000"/>
              </a:lnSpc>
              <a:spcBef>
                <a:spcPts val="1400"/>
              </a:spcBef>
              <a:spcAft>
                <a:spcPts val="0"/>
              </a:spcAft>
              <a:buSzPts val="2800"/>
              <a:buChar char="•"/>
              <a:defRPr/>
            </a:lvl9pPr>
          </a:lstStyle>
          <a:p/>
        </p:txBody>
      </p:sp>
      <p:sp>
        <p:nvSpPr>
          <p:cNvPr id="36" name="Google Shape;36;p3"/>
          <p:cNvSpPr txBox="1"/>
          <p:nvPr>
            <p:ph idx="19" type="body"/>
          </p:nvPr>
        </p:nvSpPr>
        <p:spPr>
          <a:xfrm>
            <a:off x="34884360" y="13857732"/>
            <a:ext cx="14935200" cy="6400800"/>
          </a:xfrm>
          <a:prstGeom prst="rect">
            <a:avLst/>
          </a:prstGeom>
          <a:noFill/>
          <a:ln>
            <a:noFill/>
          </a:ln>
        </p:spPr>
        <p:txBody>
          <a:bodyPr anchorCtr="0" anchor="t" bIns="45700" lIns="365750" spcFirstLastPara="1" rIns="91425" wrap="square" tIns="182875">
            <a:normAutofit/>
          </a:bodyPr>
          <a:lstStyle>
            <a:lvl1pPr indent="-436054" lvl="0" marL="457200" algn="l">
              <a:lnSpc>
                <a:spcPct val="100000"/>
              </a:lnSpc>
              <a:spcBef>
                <a:spcPts val="1400"/>
              </a:spcBef>
              <a:spcAft>
                <a:spcPts val="0"/>
              </a:spcAft>
              <a:buSzPts val="3267"/>
              <a:buChar char="•"/>
              <a:defRPr/>
            </a:lvl1pPr>
            <a:lvl2pPr indent="-342900" lvl="1" marL="914400" algn="l">
              <a:lnSpc>
                <a:spcPct val="100000"/>
              </a:lnSpc>
              <a:spcBef>
                <a:spcPts val="1400"/>
              </a:spcBef>
              <a:spcAft>
                <a:spcPts val="0"/>
              </a:spcAft>
              <a:buSzPts val="1800"/>
              <a:buChar char="•"/>
              <a:defRPr/>
            </a:lvl2pPr>
            <a:lvl3pPr indent="-342900" lvl="2" marL="1371600" algn="l">
              <a:lnSpc>
                <a:spcPct val="100000"/>
              </a:lnSpc>
              <a:spcBef>
                <a:spcPts val="1400"/>
              </a:spcBef>
              <a:spcAft>
                <a:spcPts val="0"/>
              </a:spcAft>
              <a:buSzPts val="1800"/>
              <a:buChar char="•"/>
              <a:defRPr/>
            </a:lvl3pPr>
            <a:lvl4pPr indent="-342900" lvl="3" marL="1828800" algn="l">
              <a:lnSpc>
                <a:spcPct val="100000"/>
              </a:lnSpc>
              <a:spcBef>
                <a:spcPts val="1400"/>
              </a:spcBef>
              <a:spcAft>
                <a:spcPts val="0"/>
              </a:spcAft>
              <a:buSzPts val="1800"/>
              <a:buChar char="•"/>
              <a:defRPr/>
            </a:lvl4pPr>
            <a:lvl5pPr indent="-406400" lvl="4" marL="2286000" algn="l">
              <a:lnSpc>
                <a:spcPct val="100000"/>
              </a:lnSpc>
              <a:spcBef>
                <a:spcPts val="1400"/>
              </a:spcBef>
              <a:spcAft>
                <a:spcPts val="0"/>
              </a:spcAft>
              <a:buSzPts val="2800"/>
              <a:buChar char="•"/>
              <a:defRPr/>
            </a:lvl5pPr>
            <a:lvl6pPr indent="-406400" lvl="5" marL="2743200" algn="l">
              <a:lnSpc>
                <a:spcPct val="100000"/>
              </a:lnSpc>
              <a:spcBef>
                <a:spcPts val="1400"/>
              </a:spcBef>
              <a:spcAft>
                <a:spcPts val="0"/>
              </a:spcAft>
              <a:buSzPts val="2800"/>
              <a:buChar char="•"/>
              <a:defRPr/>
            </a:lvl6pPr>
            <a:lvl7pPr indent="-406400" lvl="6" marL="3200400" algn="l">
              <a:lnSpc>
                <a:spcPct val="100000"/>
              </a:lnSpc>
              <a:spcBef>
                <a:spcPts val="1400"/>
              </a:spcBef>
              <a:spcAft>
                <a:spcPts val="0"/>
              </a:spcAft>
              <a:buSzPts val="2800"/>
              <a:buChar char="•"/>
              <a:defRPr/>
            </a:lvl7pPr>
            <a:lvl8pPr indent="-406400" lvl="7" marL="3657600" algn="l">
              <a:lnSpc>
                <a:spcPct val="100000"/>
              </a:lnSpc>
              <a:spcBef>
                <a:spcPts val="1400"/>
              </a:spcBef>
              <a:spcAft>
                <a:spcPts val="0"/>
              </a:spcAft>
              <a:buSzPts val="2800"/>
              <a:buChar char="•"/>
              <a:defRPr/>
            </a:lvl8pPr>
            <a:lvl9pPr indent="-406400" lvl="8" marL="4114800" algn="l">
              <a:lnSpc>
                <a:spcPct val="100000"/>
              </a:lnSpc>
              <a:spcBef>
                <a:spcPts val="1400"/>
              </a:spcBef>
              <a:spcAft>
                <a:spcPts val="0"/>
              </a:spcAft>
              <a:buSzPts val="2800"/>
              <a:buChar char="•"/>
              <a:defRPr/>
            </a:lvl9pPr>
          </a:lstStyle>
          <a:p/>
        </p:txBody>
      </p:sp>
      <p:sp>
        <p:nvSpPr>
          <p:cNvPr id="37" name="Google Shape;37;p3"/>
          <p:cNvSpPr/>
          <p:nvPr>
            <p:ph idx="20" type="body"/>
          </p:nvPr>
        </p:nvSpPr>
        <p:spPr>
          <a:xfrm>
            <a:off x="34884360" y="22602825"/>
            <a:ext cx="14935200" cy="1066800"/>
          </a:xfrm>
          <a:prstGeom prst="round1Rect">
            <a:avLst>
              <a:gd fmla="val 16667" name="adj"/>
            </a:avLst>
          </a:prstGeom>
          <a:solidFill>
            <a:schemeClr val="accent1"/>
          </a:solidFill>
          <a:ln>
            <a:noFill/>
          </a:ln>
        </p:spPr>
        <p:txBody>
          <a:bodyPr anchorCtr="0" anchor="ctr" bIns="45700" lIns="365750" spcFirstLastPara="1" rIns="91425" wrap="square" tIns="45700">
            <a:normAutofit/>
          </a:bodyPr>
          <a:lstStyle>
            <a:lvl1pPr indent="-228600" lvl="0" marL="4572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indent="-228600" lvl="1" marL="9144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indent="-228600" lvl="2" marL="1371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indent="-228600" lvl="3" marL="18288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indent="-228600" lvl="4" marL="22860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indent="-228600" lvl="5" marL="27432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indent="-228600" lvl="6" marL="32004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indent="-228600" lvl="7" marL="3657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indent="-228600" lvl="8" marL="41148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p:txBody>
      </p:sp>
      <p:sp>
        <p:nvSpPr>
          <p:cNvPr id="38" name="Google Shape;38;p3"/>
          <p:cNvSpPr txBox="1"/>
          <p:nvPr>
            <p:ph idx="21" type="body"/>
          </p:nvPr>
        </p:nvSpPr>
        <p:spPr>
          <a:xfrm>
            <a:off x="34884360" y="23674959"/>
            <a:ext cx="14935200" cy="4000500"/>
          </a:xfrm>
          <a:prstGeom prst="rect">
            <a:avLst/>
          </a:prstGeom>
          <a:noFill/>
          <a:ln>
            <a:noFill/>
          </a:ln>
        </p:spPr>
        <p:txBody>
          <a:bodyPr anchorCtr="0" anchor="t" bIns="45700" lIns="365750" spcFirstLastPara="1" rIns="91425" wrap="square" tIns="182875">
            <a:normAutofit/>
          </a:bodyPr>
          <a:lstStyle>
            <a:lvl1pPr indent="-436054" lvl="0" marL="457200" algn="l">
              <a:lnSpc>
                <a:spcPct val="100000"/>
              </a:lnSpc>
              <a:spcBef>
                <a:spcPts val="1400"/>
              </a:spcBef>
              <a:spcAft>
                <a:spcPts val="0"/>
              </a:spcAft>
              <a:buSzPts val="3267"/>
              <a:buChar char="•"/>
              <a:defRPr/>
            </a:lvl1pPr>
            <a:lvl2pPr indent="-342900" lvl="1" marL="914400" algn="l">
              <a:lnSpc>
                <a:spcPct val="100000"/>
              </a:lnSpc>
              <a:spcBef>
                <a:spcPts val="1400"/>
              </a:spcBef>
              <a:spcAft>
                <a:spcPts val="0"/>
              </a:spcAft>
              <a:buSzPts val="1800"/>
              <a:buChar char="•"/>
              <a:defRPr/>
            </a:lvl2pPr>
            <a:lvl3pPr indent="-342900" lvl="2" marL="1371600" algn="l">
              <a:lnSpc>
                <a:spcPct val="100000"/>
              </a:lnSpc>
              <a:spcBef>
                <a:spcPts val="1400"/>
              </a:spcBef>
              <a:spcAft>
                <a:spcPts val="0"/>
              </a:spcAft>
              <a:buSzPts val="1800"/>
              <a:buChar char="•"/>
              <a:defRPr/>
            </a:lvl3pPr>
            <a:lvl4pPr indent="-342900" lvl="3" marL="1828800" algn="l">
              <a:lnSpc>
                <a:spcPct val="100000"/>
              </a:lnSpc>
              <a:spcBef>
                <a:spcPts val="1400"/>
              </a:spcBef>
              <a:spcAft>
                <a:spcPts val="0"/>
              </a:spcAft>
              <a:buSzPts val="1800"/>
              <a:buChar char="•"/>
              <a:defRPr/>
            </a:lvl4pPr>
            <a:lvl5pPr indent="-406400" lvl="4" marL="2286000" algn="l">
              <a:lnSpc>
                <a:spcPct val="100000"/>
              </a:lnSpc>
              <a:spcBef>
                <a:spcPts val="1400"/>
              </a:spcBef>
              <a:spcAft>
                <a:spcPts val="0"/>
              </a:spcAft>
              <a:buSzPts val="2800"/>
              <a:buChar char="•"/>
              <a:defRPr/>
            </a:lvl5pPr>
            <a:lvl6pPr indent="-406400" lvl="5" marL="2743200" algn="l">
              <a:lnSpc>
                <a:spcPct val="100000"/>
              </a:lnSpc>
              <a:spcBef>
                <a:spcPts val="1400"/>
              </a:spcBef>
              <a:spcAft>
                <a:spcPts val="0"/>
              </a:spcAft>
              <a:buSzPts val="2800"/>
              <a:buChar char="•"/>
              <a:defRPr/>
            </a:lvl6pPr>
            <a:lvl7pPr indent="-406400" lvl="6" marL="3200400" algn="l">
              <a:lnSpc>
                <a:spcPct val="100000"/>
              </a:lnSpc>
              <a:spcBef>
                <a:spcPts val="1400"/>
              </a:spcBef>
              <a:spcAft>
                <a:spcPts val="0"/>
              </a:spcAft>
              <a:buSzPts val="2800"/>
              <a:buChar char="•"/>
              <a:defRPr/>
            </a:lvl7pPr>
            <a:lvl8pPr indent="-406400" lvl="7" marL="3657600" algn="l">
              <a:lnSpc>
                <a:spcPct val="100000"/>
              </a:lnSpc>
              <a:spcBef>
                <a:spcPts val="1400"/>
              </a:spcBef>
              <a:spcAft>
                <a:spcPts val="0"/>
              </a:spcAft>
              <a:buSzPts val="2800"/>
              <a:buChar char="•"/>
              <a:defRPr/>
            </a:lvl8pPr>
            <a:lvl9pPr indent="-406400" lvl="8" marL="4114800" algn="l">
              <a:lnSpc>
                <a:spcPct val="100000"/>
              </a:lnSpc>
              <a:spcBef>
                <a:spcPts val="1400"/>
              </a:spcBef>
              <a:spcAft>
                <a:spcPts val="0"/>
              </a:spcAft>
              <a:buSzPts val="2800"/>
              <a:buChar char="•"/>
              <a:defRPr/>
            </a:lvl9pPr>
          </a:lstStyle>
          <a:p/>
        </p:txBody>
      </p:sp>
    </p:spTree>
  </p:cSld>
  <p:clrMapOvr>
    <a:masterClrMapping/>
  </p:clrMapOvr>
  <p:extLst>
    <p:ext uri="{DCECCB84-F9BA-43D5-87BE-67443E8EF086}">
      <p15:sldGuideLst>
        <p15:guide id="1" pos="10696">
          <p15:clr>
            <a:srgbClr val="A4A3A4"/>
          </p15:clr>
        </p15:guide>
        <p15:guide id="2" pos="21560">
          <p15:clr>
            <a:srgbClr val="A4A3A4"/>
          </p15:clr>
        </p15:guide>
      </p15:sldGuideLst>
    </p:ext>
  </p:extLst>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2"/>
          <p:cNvSpPr/>
          <p:nvPr/>
        </p:nvSpPr>
        <p:spPr>
          <a:xfrm>
            <a:off x="0" y="0"/>
            <a:ext cx="51206400" cy="4400550"/>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8468"/>
              <a:buFont typeface="Arial"/>
              <a:buNone/>
            </a:pPr>
            <a:r>
              <a:t/>
            </a:r>
            <a:endParaRPr b="0" i="0" sz="8468" u="none" cap="none" strike="noStrike">
              <a:solidFill>
                <a:schemeClr val="lt1"/>
              </a:solidFill>
              <a:latin typeface="Calibri"/>
              <a:ea typeface="Calibri"/>
              <a:cs typeface="Calibri"/>
              <a:sym typeface="Calibri"/>
            </a:endParaRPr>
          </a:p>
        </p:txBody>
      </p:sp>
      <p:sp>
        <p:nvSpPr>
          <p:cNvPr id="11" name="Google Shape;11;p2"/>
          <p:cNvSpPr txBox="1"/>
          <p:nvPr>
            <p:ph type="title"/>
          </p:nvPr>
        </p:nvSpPr>
        <p:spPr>
          <a:xfrm>
            <a:off x="7467600" y="866775"/>
            <a:ext cx="36271200" cy="2200223"/>
          </a:xfrm>
          <a:prstGeom prst="rect">
            <a:avLst/>
          </a:prstGeom>
          <a:noFill/>
          <a:ln>
            <a:noFill/>
          </a:ln>
        </p:spPr>
        <p:txBody>
          <a:bodyPr anchorCtr="0" anchor="b" bIns="45700" lIns="91425" spcFirstLastPara="1" rIns="91425" wrap="square" tIns="45700">
            <a:normAutofit/>
          </a:bodyPr>
          <a:lstStyle>
            <a:lvl1pPr lvl="0" marR="0" rtl="0" algn="l">
              <a:lnSpc>
                <a:spcPct val="90000"/>
              </a:lnSpc>
              <a:spcBef>
                <a:spcPts val="0"/>
              </a:spcBef>
              <a:spcAft>
                <a:spcPts val="0"/>
              </a:spcAft>
              <a:buClr>
                <a:schemeClr val="lt1"/>
              </a:buClr>
              <a:buSzPts val="10267"/>
              <a:buFont typeface="Cambria"/>
              <a:buNone/>
              <a:defRPr b="1" i="0" sz="10267" u="none" cap="none" strike="noStrike">
                <a:solidFill>
                  <a:schemeClr val="lt1"/>
                </a:solidFill>
                <a:latin typeface="Cambria"/>
                <a:ea typeface="Cambria"/>
                <a:cs typeface="Cambria"/>
                <a:sym typeface="Cambria"/>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2" name="Google Shape;12;p2"/>
          <p:cNvSpPr txBox="1"/>
          <p:nvPr>
            <p:ph idx="1" type="body"/>
          </p:nvPr>
        </p:nvSpPr>
        <p:spPr>
          <a:xfrm>
            <a:off x="7467600" y="5267325"/>
            <a:ext cx="36271200" cy="20675919"/>
          </a:xfrm>
          <a:prstGeom prst="rect">
            <a:avLst/>
          </a:prstGeom>
          <a:noFill/>
          <a:ln>
            <a:noFill/>
          </a:ln>
        </p:spPr>
        <p:txBody>
          <a:bodyPr anchorCtr="0" anchor="t" bIns="45700" lIns="91425" spcFirstLastPara="1" rIns="91425" wrap="square" tIns="45700">
            <a:normAutofit/>
          </a:bodyPr>
          <a:lstStyle>
            <a:lvl1pPr indent="-436054" lvl="0" marL="457200" marR="0" rtl="0" algn="l">
              <a:lnSpc>
                <a:spcPct val="100000"/>
              </a:lnSpc>
              <a:spcBef>
                <a:spcPts val="1400"/>
              </a:spcBef>
              <a:spcAft>
                <a:spcPts val="0"/>
              </a:spcAft>
              <a:buClr>
                <a:schemeClr val="accent2"/>
              </a:buClr>
              <a:buSzPts val="3267"/>
              <a:buFont typeface="Arial"/>
              <a:buChar char="•"/>
              <a:defRPr b="0" i="0" sz="3266" u="none" cap="none" strike="noStrike">
                <a:solidFill>
                  <a:schemeClr val="dk1"/>
                </a:solidFill>
                <a:latin typeface="Calibri"/>
                <a:ea typeface="Calibri"/>
                <a:cs typeface="Calibri"/>
                <a:sym typeface="Calibri"/>
              </a:defRPr>
            </a:lvl1pPr>
            <a:lvl2pPr indent="-406400" lvl="1" marL="914400" marR="0" rtl="0" algn="l">
              <a:lnSpc>
                <a:spcPct val="100000"/>
              </a:lnSpc>
              <a:spcBef>
                <a:spcPts val="1400"/>
              </a:spcBef>
              <a:spcAft>
                <a:spcPts val="0"/>
              </a:spcAft>
              <a:buClr>
                <a:schemeClr val="accent2"/>
              </a:buClr>
              <a:buSzPts val="2800"/>
              <a:buFont typeface="Arial"/>
              <a:buChar char="•"/>
              <a:defRPr b="0" i="0" sz="2800" u="none" cap="none" strike="noStrike">
                <a:solidFill>
                  <a:schemeClr val="dk1"/>
                </a:solidFill>
                <a:latin typeface="Calibri"/>
                <a:ea typeface="Calibri"/>
                <a:cs typeface="Calibri"/>
                <a:sym typeface="Calibri"/>
              </a:defRPr>
            </a:lvl2pPr>
            <a:lvl3pPr indent="-406400" lvl="2" marL="1371600" marR="0" rtl="0" algn="l">
              <a:lnSpc>
                <a:spcPct val="100000"/>
              </a:lnSpc>
              <a:spcBef>
                <a:spcPts val="1400"/>
              </a:spcBef>
              <a:spcAft>
                <a:spcPts val="0"/>
              </a:spcAft>
              <a:buClr>
                <a:schemeClr val="accent2"/>
              </a:buClr>
              <a:buSzPts val="2800"/>
              <a:buFont typeface="Arial"/>
              <a:buChar char="•"/>
              <a:defRPr b="0" i="0" sz="2800" u="none" cap="none" strike="noStrike">
                <a:solidFill>
                  <a:schemeClr val="dk1"/>
                </a:solidFill>
                <a:latin typeface="Calibri"/>
                <a:ea typeface="Calibri"/>
                <a:cs typeface="Calibri"/>
                <a:sym typeface="Calibri"/>
              </a:defRPr>
            </a:lvl3pPr>
            <a:lvl4pPr indent="-406400" lvl="3" marL="1828800" marR="0" rtl="0" algn="l">
              <a:lnSpc>
                <a:spcPct val="100000"/>
              </a:lnSpc>
              <a:spcBef>
                <a:spcPts val="1400"/>
              </a:spcBef>
              <a:spcAft>
                <a:spcPts val="0"/>
              </a:spcAft>
              <a:buClr>
                <a:schemeClr val="accent2"/>
              </a:buClr>
              <a:buSzPts val="2800"/>
              <a:buFont typeface="Arial"/>
              <a:buChar char="•"/>
              <a:defRPr b="0" i="0" sz="2800" u="none" cap="none" strike="noStrike">
                <a:solidFill>
                  <a:schemeClr val="dk1"/>
                </a:solidFill>
                <a:latin typeface="Calibri"/>
                <a:ea typeface="Calibri"/>
                <a:cs typeface="Calibri"/>
                <a:sym typeface="Calibri"/>
              </a:defRPr>
            </a:lvl4pPr>
            <a:lvl5pPr indent="-406400" lvl="4" marL="2286000" marR="0" rtl="0" algn="l">
              <a:lnSpc>
                <a:spcPct val="100000"/>
              </a:lnSpc>
              <a:spcBef>
                <a:spcPts val="1400"/>
              </a:spcBef>
              <a:spcAft>
                <a:spcPts val="0"/>
              </a:spcAft>
              <a:buClr>
                <a:schemeClr val="accent2"/>
              </a:buClr>
              <a:buSzPts val="2800"/>
              <a:buFont typeface="Arial"/>
              <a:buChar char="•"/>
              <a:defRPr b="0" i="0" sz="2800" u="none" cap="none" strike="noStrike">
                <a:solidFill>
                  <a:schemeClr val="dk1"/>
                </a:solidFill>
                <a:latin typeface="Calibri"/>
                <a:ea typeface="Calibri"/>
                <a:cs typeface="Calibri"/>
                <a:sym typeface="Calibri"/>
              </a:defRPr>
            </a:lvl5pPr>
            <a:lvl6pPr indent="-406400" lvl="5" marL="2743200" marR="0" rtl="0" algn="l">
              <a:lnSpc>
                <a:spcPct val="100000"/>
              </a:lnSpc>
              <a:spcBef>
                <a:spcPts val="1400"/>
              </a:spcBef>
              <a:spcAft>
                <a:spcPts val="0"/>
              </a:spcAft>
              <a:buClr>
                <a:schemeClr val="accent2"/>
              </a:buClr>
              <a:buSzPts val="2800"/>
              <a:buFont typeface="Arial"/>
              <a:buChar char="•"/>
              <a:defRPr b="0" i="0" sz="2800" u="none" cap="none" strike="noStrike">
                <a:solidFill>
                  <a:schemeClr val="dk1"/>
                </a:solidFill>
                <a:latin typeface="Calibri"/>
                <a:ea typeface="Calibri"/>
                <a:cs typeface="Calibri"/>
                <a:sym typeface="Calibri"/>
              </a:defRPr>
            </a:lvl6pPr>
            <a:lvl7pPr indent="-406400" lvl="6" marL="3200400" marR="0" rtl="0" algn="l">
              <a:lnSpc>
                <a:spcPct val="100000"/>
              </a:lnSpc>
              <a:spcBef>
                <a:spcPts val="1400"/>
              </a:spcBef>
              <a:spcAft>
                <a:spcPts val="0"/>
              </a:spcAft>
              <a:buClr>
                <a:schemeClr val="accent2"/>
              </a:buClr>
              <a:buSzPts val="2800"/>
              <a:buFont typeface="Arial"/>
              <a:buChar char="•"/>
              <a:defRPr b="0" i="0" sz="2800" u="none" cap="none" strike="noStrike">
                <a:solidFill>
                  <a:schemeClr val="dk1"/>
                </a:solidFill>
                <a:latin typeface="Calibri"/>
                <a:ea typeface="Calibri"/>
                <a:cs typeface="Calibri"/>
                <a:sym typeface="Calibri"/>
              </a:defRPr>
            </a:lvl7pPr>
            <a:lvl8pPr indent="-406400" lvl="7" marL="3657600" marR="0" rtl="0" algn="l">
              <a:lnSpc>
                <a:spcPct val="100000"/>
              </a:lnSpc>
              <a:spcBef>
                <a:spcPts val="1400"/>
              </a:spcBef>
              <a:spcAft>
                <a:spcPts val="0"/>
              </a:spcAft>
              <a:buClr>
                <a:schemeClr val="accent2"/>
              </a:buClr>
              <a:buSzPts val="2800"/>
              <a:buFont typeface="Arial"/>
              <a:buChar char="•"/>
              <a:defRPr b="0" i="0" sz="2800" u="none" cap="none" strike="noStrike">
                <a:solidFill>
                  <a:schemeClr val="dk1"/>
                </a:solidFill>
                <a:latin typeface="Calibri"/>
                <a:ea typeface="Calibri"/>
                <a:cs typeface="Calibri"/>
                <a:sym typeface="Calibri"/>
              </a:defRPr>
            </a:lvl8pPr>
            <a:lvl9pPr indent="-406400" lvl="8" marL="4114800" marR="0" rtl="0" algn="l">
              <a:lnSpc>
                <a:spcPct val="100000"/>
              </a:lnSpc>
              <a:spcBef>
                <a:spcPts val="1400"/>
              </a:spcBef>
              <a:spcAft>
                <a:spcPts val="0"/>
              </a:spcAft>
              <a:buClr>
                <a:schemeClr val="accent2"/>
              </a:buClr>
              <a:buSzPts val="2800"/>
              <a:buFont typeface="Arial"/>
              <a:buChar char="•"/>
              <a:defRPr b="0" i="0" sz="2800" u="none" cap="none" strike="noStrike">
                <a:solidFill>
                  <a:schemeClr val="dk1"/>
                </a:solidFill>
                <a:latin typeface="Calibri"/>
                <a:ea typeface="Calibri"/>
                <a:cs typeface="Calibri"/>
                <a:sym typeface="Calibri"/>
              </a:defRPr>
            </a:lvl9pPr>
          </a:lstStyle>
          <a:p/>
        </p:txBody>
      </p:sp>
      <p:sp>
        <p:nvSpPr>
          <p:cNvPr id="13" name="Google Shape;13;p2"/>
          <p:cNvSpPr txBox="1"/>
          <p:nvPr>
            <p:ph idx="10" type="dt"/>
          </p:nvPr>
        </p:nvSpPr>
        <p:spPr>
          <a:xfrm>
            <a:off x="1333500" y="28100361"/>
            <a:ext cx="11521440" cy="40005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67" u="none" cap="none" strike="noStrike">
                <a:solidFill>
                  <a:srgbClr val="8B8B8D"/>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9pPr>
          </a:lstStyle>
          <a:p/>
        </p:txBody>
      </p:sp>
      <p:sp>
        <p:nvSpPr>
          <p:cNvPr id="14" name="Google Shape;14;p2"/>
          <p:cNvSpPr txBox="1"/>
          <p:nvPr>
            <p:ph idx="11" type="ftr"/>
          </p:nvPr>
        </p:nvSpPr>
        <p:spPr>
          <a:xfrm>
            <a:off x="12854940" y="28100361"/>
            <a:ext cx="25496520" cy="40005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867" u="none" cap="none" strike="noStrike">
                <a:solidFill>
                  <a:srgbClr val="8B8B8D"/>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9pPr>
          </a:lstStyle>
          <a:p/>
        </p:txBody>
      </p:sp>
      <p:sp>
        <p:nvSpPr>
          <p:cNvPr id="15" name="Google Shape;15;p2"/>
          <p:cNvSpPr txBox="1"/>
          <p:nvPr>
            <p:ph idx="12" type="sldNum"/>
          </p:nvPr>
        </p:nvSpPr>
        <p:spPr>
          <a:xfrm>
            <a:off x="38351460" y="28100361"/>
            <a:ext cx="11521440" cy="40005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867"/>
              <a:buFont typeface="Arial"/>
              <a:buNone/>
              <a:defRPr b="0" i="0" sz="1867" u="none" cap="none" strike="noStrike">
                <a:solidFill>
                  <a:srgbClr val="8B8B8D"/>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867"/>
              <a:buFont typeface="Arial"/>
              <a:buNone/>
              <a:defRPr b="0" i="0" sz="1867" u="none" cap="none" strike="noStrike">
                <a:solidFill>
                  <a:srgbClr val="8B8B8D"/>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867"/>
              <a:buFont typeface="Arial"/>
              <a:buNone/>
              <a:defRPr b="0" i="0" sz="1867" u="none" cap="none" strike="noStrike">
                <a:solidFill>
                  <a:srgbClr val="8B8B8D"/>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867"/>
              <a:buFont typeface="Arial"/>
              <a:buNone/>
              <a:defRPr b="0" i="0" sz="1867" u="none" cap="none" strike="noStrike">
                <a:solidFill>
                  <a:srgbClr val="8B8B8D"/>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867"/>
              <a:buFont typeface="Arial"/>
              <a:buNone/>
              <a:defRPr b="0" i="0" sz="1867" u="none" cap="none" strike="noStrike">
                <a:solidFill>
                  <a:srgbClr val="8B8B8D"/>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867"/>
              <a:buFont typeface="Arial"/>
              <a:buNone/>
              <a:defRPr b="0" i="0" sz="1867" u="none" cap="none" strike="noStrike">
                <a:solidFill>
                  <a:srgbClr val="8B8B8D"/>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867"/>
              <a:buFont typeface="Arial"/>
              <a:buNone/>
              <a:defRPr b="0" i="0" sz="1867" u="none" cap="none" strike="noStrike">
                <a:solidFill>
                  <a:srgbClr val="8B8B8D"/>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867"/>
              <a:buFont typeface="Arial"/>
              <a:buNone/>
              <a:defRPr b="0" i="0" sz="1867" u="none" cap="none" strike="noStrike">
                <a:solidFill>
                  <a:srgbClr val="8B8B8D"/>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867"/>
              <a:buFont typeface="Arial"/>
              <a:buNone/>
              <a:defRPr b="0" i="0" sz="1867" u="none" cap="none" strike="noStrike">
                <a:solidFill>
                  <a:srgbClr val="8B8B8D"/>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s-AR"/>
              <a:t>‹#›</a:t>
            </a:fld>
            <a:endParaRPr/>
          </a:p>
        </p:txBody>
      </p:sp>
    </p:spTree>
  </p:cSld>
  <p:clrMap accent1="accent1" accent2="accent2" accent3="accent3" accent4="accent4" accent5="accent5" accent6="accent6" bg1="lt1" bg2="dk2" tx1="dk1" tx2="lt2" folHlink="folHlink" hlink="hlink"/>
  <p:sldLayoutIdLst>
    <p:sldLayoutId id="2147483649"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extLst>
    <p:ext uri="{27BBF7A9-308A-43DC-89C8-2F10F3537804}">
      <p15:sldGuideLst>
        <p15:guide id="1" orient="horz" pos="9072">
          <p15:clr>
            <a:srgbClr val="A4A3A4"/>
          </p15:clr>
        </p15:guide>
        <p15:guide id="2" pos="840">
          <p15:clr>
            <a:srgbClr val="A4A3A4"/>
          </p15:clr>
        </p15:guide>
        <p15:guide id="3" pos="31416">
          <p15:clr>
            <a:srgbClr val="A4A3A4"/>
          </p15:clr>
        </p15:guide>
        <p15:guide id="4" pos="16128">
          <p15:clr>
            <a:srgbClr val="A4A3A4"/>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5.png"/><Relationship Id="rId4" Type="http://schemas.openxmlformats.org/officeDocument/2006/relationships/hyperlink" Target="mailto:ahaquino@odn.unne.edu.ar" TargetMode="External"/><Relationship Id="rId11" Type="http://schemas.openxmlformats.org/officeDocument/2006/relationships/image" Target="../media/image6.png"/><Relationship Id="rId10" Type="http://schemas.openxmlformats.org/officeDocument/2006/relationships/image" Target="../media/image2.png"/><Relationship Id="rId9" Type="http://schemas.openxmlformats.org/officeDocument/2006/relationships/image" Target="../media/image1.png"/><Relationship Id="rId5" Type="http://schemas.openxmlformats.org/officeDocument/2006/relationships/hyperlink" Target="mailto:cacordoba@odn.unne.edu.ar" TargetMode="External"/><Relationship Id="rId6" Type="http://schemas.openxmlformats.org/officeDocument/2006/relationships/hyperlink" Target="mailto:nataliasivori1@gmail.com" TargetMode="External"/><Relationship Id="rId7" Type="http://schemas.openxmlformats.org/officeDocument/2006/relationships/image" Target="../media/image3.png"/><Relationship Id="rId8"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 name="Shape 43"/>
        <p:cNvGrpSpPr/>
        <p:nvPr/>
      </p:nvGrpSpPr>
      <p:grpSpPr>
        <a:xfrm>
          <a:off x="0" y="0"/>
          <a:ext cx="0" cy="0"/>
          <a:chOff x="0" y="0"/>
          <a:chExt cx="0" cy="0"/>
        </a:xfrm>
      </p:grpSpPr>
      <p:pic>
        <p:nvPicPr>
          <p:cNvPr id="44" name="Google Shape;44;p1"/>
          <p:cNvPicPr preferRelativeResize="0"/>
          <p:nvPr/>
        </p:nvPicPr>
        <p:blipFill rotWithShape="1">
          <a:blip r:embed="rId3">
            <a:alphaModFix/>
          </a:blip>
          <a:srcRect b="0" l="0" r="0" t="0"/>
          <a:stretch/>
        </p:blipFill>
        <p:spPr>
          <a:xfrm>
            <a:off x="0" y="-117782"/>
            <a:ext cx="51206400" cy="4355573"/>
          </a:xfrm>
          <a:prstGeom prst="rect">
            <a:avLst/>
          </a:prstGeom>
          <a:noFill/>
          <a:ln>
            <a:noFill/>
          </a:ln>
        </p:spPr>
      </p:pic>
      <p:sp>
        <p:nvSpPr>
          <p:cNvPr id="45" name="Google Shape;45;p1"/>
          <p:cNvSpPr/>
          <p:nvPr/>
        </p:nvSpPr>
        <p:spPr>
          <a:xfrm>
            <a:off x="-31585" y="4320171"/>
            <a:ext cx="51206400" cy="28929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6000"/>
              <a:buFont typeface="Arial"/>
              <a:buNone/>
            </a:pPr>
            <a:r>
              <a:t/>
            </a:r>
            <a:endParaRPr b="0" i="0" sz="6000" u="none" cap="none" strike="noStrike">
              <a:solidFill>
                <a:schemeClr val="lt1"/>
              </a:solidFill>
              <a:latin typeface="Calibri"/>
              <a:ea typeface="Calibri"/>
              <a:cs typeface="Calibri"/>
              <a:sym typeface="Calibri"/>
            </a:endParaRPr>
          </a:p>
        </p:txBody>
      </p:sp>
      <p:sp>
        <p:nvSpPr>
          <p:cNvPr id="46" name="Google Shape;46;p1"/>
          <p:cNvSpPr/>
          <p:nvPr/>
        </p:nvSpPr>
        <p:spPr>
          <a:xfrm>
            <a:off x="0" y="3372369"/>
            <a:ext cx="51206400" cy="910391"/>
          </a:xfrm>
          <a:prstGeom prst="rect">
            <a:avLst/>
          </a:prstGeom>
          <a:solidFill>
            <a:srgbClr val="E2208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6000"/>
              <a:buFont typeface="Arial"/>
              <a:buNone/>
            </a:pPr>
            <a:r>
              <a:t/>
            </a:r>
            <a:endParaRPr b="0" i="0" sz="6000" u="none" cap="none" strike="noStrike">
              <a:solidFill>
                <a:schemeClr val="lt1"/>
              </a:solidFill>
              <a:latin typeface="Calibri"/>
              <a:ea typeface="Calibri"/>
              <a:cs typeface="Calibri"/>
              <a:sym typeface="Calibri"/>
            </a:endParaRPr>
          </a:p>
        </p:txBody>
      </p:sp>
      <p:sp>
        <p:nvSpPr>
          <p:cNvPr id="47" name="Google Shape;47;p1"/>
          <p:cNvSpPr/>
          <p:nvPr/>
        </p:nvSpPr>
        <p:spPr>
          <a:xfrm>
            <a:off x="34567546" y="3333582"/>
            <a:ext cx="2755586" cy="949178"/>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6000"/>
              <a:buFont typeface="Arial"/>
              <a:buNone/>
            </a:pPr>
            <a:r>
              <a:t/>
            </a:r>
            <a:endParaRPr b="0" i="0" sz="6000" u="none" cap="none" strike="noStrike">
              <a:solidFill>
                <a:schemeClr val="lt1"/>
              </a:solidFill>
              <a:latin typeface="Calibri"/>
              <a:ea typeface="Calibri"/>
              <a:cs typeface="Calibri"/>
              <a:sym typeface="Calibri"/>
            </a:endParaRPr>
          </a:p>
        </p:txBody>
      </p:sp>
      <p:sp>
        <p:nvSpPr>
          <p:cNvPr id="48" name="Google Shape;48;p1"/>
          <p:cNvSpPr txBox="1"/>
          <p:nvPr>
            <p:ph type="title"/>
          </p:nvPr>
        </p:nvSpPr>
        <p:spPr>
          <a:xfrm>
            <a:off x="840625" y="-156525"/>
            <a:ext cx="2755500" cy="2874000"/>
          </a:xfrm>
          <a:prstGeom prst="rect">
            <a:avLst/>
          </a:prstGeom>
          <a:noFill/>
          <a:ln>
            <a:noFill/>
          </a:ln>
        </p:spPr>
        <p:txBody>
          <a:bodyPr anchorCtr="0" anchor="b" bIns="45700" lIns="91425" spcFirstLastPara="1" rIns="91425" wrap="square" tIns="45700">
            <a:noAutofit/>
          </a:bodyPr>
          <a:lstStyle/>
          <a:p>
            <a:pPr indent="0" lvl="0" marL="0" rtl="0" algn="ctr">
              <a:lnSpc>
                <a:spcPct val="81250"/>
              </a:lnSpc>
              <a:spcBef>
                <a:spcPts val="0"/>
              </a:spcBef>
              <a:spcAft>
                <a:spcPts val="0"/>
              </a:spcAft>
              <a:buClr>
                <a:srgbClr val="FFCE3A"/>
              </a:buClr>
              <a:buSzPts val="5000"/>
              <a:buFont typeface="Arial"/>
              <a:buNone/>
            </a:pPr>
            <a:r>
              <a:rPr lang="es-AR" sz="4800">
                <a:solidFill>
                  <a:srgbClr val="FFCE3A"/>
                </a:solidFill>
                <a:latin typeface="Arial"/>
                <a:ea typeface="Arial"/>
                <a:cs typeface="Arial"/>
                <a:sym typeface="Arial"/>
              </a:rPr>
              <a:t>EJE</a:t>
            </a:r>
            <a:br>
              <a:rPr lang="es-AR" sz="9400">
                <a:solidFill>
                  <a:srgbClr val="FFCE3A"/>
                </a:solidFill>
                <a:latin typeface="Arial"/>
                <a:ea typeface="Arial"/>
                <a:cs typeface="Arial"/>
                <a:sym typeface="Arial"/>
              </a:rPr>
            </a:br>
            <a:r>
              <a:rPr lang="es-AR" sz="15800">
                <a:solidFill>
                  <a:srgbClr val="FFCE3A"/>
                </a:solidFill>
                <a:latin typeface="Arial"/>
                <a:ea typeface="Arial"/>
                <a:cs typeface="Arial"/>
                <a:sym typeface="Arial"/>
              </a:rPr>
              <a:t>11</a:t>
            </a:r>
            <a:endParaRPr sz="15800">
              <a:solidFill>
                <a:srgbClr val="FFCE3A"/>
              </a:solidFill>
              <a:latin typeface="Arial"/>
              <a:ea typeface="Arial"/>
              <a:cs typeface="Arial"/>
              <a:sym typeface="Arial"/>
            </a:endParaRPr>
          </a:p>
        </p:txBody>
      </p:sp>
      <p:sp>
        <p:nvSpPr>
          <p:cNvPr id="49" name="Google Shape;49;p1"/>
          <p:cNvSpPr/>
          <p:nvPr>
            <p:ph idx="2" type="body"/>
          </p:nvPr>
        </p:nvSpPr>
        <p:spPr>
          <a:xfrm>
            <a:off x="1386850" y="5030563"/>
            <a:ext cx="14935200" cy="1066800"/>
          </a:xfrm>
          <a:prstGeom prst="round1Rect">
            <a:avLst>
              <a:gd fmla="val 16667" name="adj"/>
            </a:avLst>
          </a:prstGeom>
          <a:solidFill>
            <a:srgbClr val="E22084"/>
          </a:solidFill>
          <a:ln>
            <a:noFill/>
          </a:ln>
        </p:spPr>
        <p:txBody>
          <a:bodyPr anchorCtr="0" anchor="ctr" bIns="45700" lIns="365750" spcFirstLastPara="1" rIns="91425" wrap="square" tIns="45700">
            <a:normAutofit/>
          </a:bodyPr>
          <a:lstStyle/>
          <a:p>
            <a:pPr indent="0" lvl="0" marL="0" rtl="0" algn="l">
              <a:lnSpc>
                <a:spcPct val="100000"/>
              </a:lnSpc>
              <a:spcBef>
                <a:spcPts val="0"/>
              </a:spcBef>
              <a:spcAft>
                <a:spcPts val="0"/>
              </a:spcAft>
              <a:buSzPts val="4400"/>
              <a:buNone/>
            </a:pPr>
            <a:r>
              <a:rPr b="1" lang="es-AR" sz="4400">
                <a:latin typeface="Arial"/>
                <a:ea typeface="Arial"/>
                <a:cs typeface="Arial"/>
                <a:sym typeface="Arial"/>
              </a:rPr>
              <a:t>OBJETIVOS </a:t>
            </a:r>
            <a:endParaRPr b="1" sz="4400">
              <a:latin typeface="Arial"/>
              <a:ea typeface="Arial"/>
              <a:cs typeface="Arial"/>
              <a:sym typeface="Arial"/>
            </a:endParaRPr>
          </a:p>
        </p:txBody>
      </p:sp>
      <p:sp>
        <p:nvSpPr>
          <p:cNvPr id="50" name="Google Shape;50;p1"/>
          <p:cNvSpPr txBox="1"/>
          <p:nvPr>
            <p:ph idx="3" type="body"/>
          </p:nvPr>
        </p:nvSpPr>
        <p:spPr>
          <a:xfrm>
            <a:off x="1333500" y="6097401"/>
            <a:ext cx="14935200" cy="6400800"/>
          </a:xfrm>
          <a:prstGeom prst="rect">
            <a:avLst/>
          </a:prstGeom>
          <a:noFill/>
          <a:ln>
            <a:noFill/>
          </a:ln>
        </p:spPr>
        <p:txBody>
          <a:bodyPr anchorCtr="0" anchor="t" bIns="45700" lIns="365750" spcFirstLastPara="1" rIns="91425" wrap="square" tIns="182875">
            <a:noAutofit/>
          </a:bodyPr>
          <a:lstStyle/>
          <a:p>
            <a:pPr indent="457200" lvl="0" marL="0" rtl="0" algn="l">
              <a:spcBef>
                <a:spcPts val="1400"/>
              </a:spcBef>
              <a:spcAft>
                <a:spcPts val="0"/>
              </a:spcAft>
              <a:buNone/>
            </a:pPr>
            <a:r>
              <a:rPr b="1" lang="es-AR" sz="3600"/>
              <a:t>Objetivo general</a:t>
            </a:r>
            <a:endParaRPr b="1" sz="3600"/>
          </a:p>
          <a:p>
            <a:pPr indent="457200" lvl="0" marL="0" rtl="0" algn="l">
              <a:spcBef>
                <a:spcPts val="1400"/>
              </a:spcBef>
              <a:spcAft>
                <a:spcPts val="0"/>
              </a:spcAft>
              <a:buNone/>
            </a:pPr>
            <a:r>
              <a:rPr lang="es-AR" sz="3600"/>
              <a:t>Compartir la experiencia del equipo docente en el diseño e implementación de e-actividades significativas en el entorno virtual del SIT en la FOUNNE, en el marco de una propuesta educativa bimodal.</a:t>
            </a:r>
            <a:endParaRPr sz="3600"/>
          </a:p>
          <a:p>
            <a:pPr indent="457200" lvl="0" marL="0" rtl="0" algn="l">
              <a:spcBef>
                <a:spcPts val="1400"/>
              </a:spcBef>
              <a:spcAft>
                <a:spcPts val="0"/>
              </a:spcAft>
              <a:buNone/>
            </a:pPr>
            <a:r>
              <a:rPr b="1" lang="es-AR" sz="3600"/>
              <a:t>Objetivos específicos</a:t>
            </a:r>
            <a:endParaRPr b="1" sz="3600"/>
          </a:p>
          <a:p>
            <a:pPr indent="-457200" lvl="0" marL="457200" rtl="0" algn="l">
              <a:spcBef>
                <a:spcPts val="1400"/>
              </a:spcBef>
              <a:spcAft>
                <a:spcPts val="0"/>
              </a:spcAft>
              <a:buSzPts val="3600"/>
              <a:buChar char="•"/>
            </a:pPr>
            <a:r>
              <a:rPr lang="es-AR" sz="3600"/>
              <a:t>Describir los criterios pedagógicos, tecnológicos y disciplinares que guiaron el diseño de las e-actividades en el SIT.</a:t>
            </a:r>
            <a:endParaRPr sz="3600"/>
          </a:p>
          <a:p>
            <a:pPr indent="-457200" lvl="0" marL="457200" rtl="0" algn="l">
              <a:spcBef>
                <a:spcPts val="0"/>
              </a:spcBef>
              <a:spcAft>
                <a:spcPts val="0"/>
              </a:spcAft>
              <a:buSzPts val="3600"/>
              <a:buChar char="•"/>
            </a:pPr>
            <a:r>
              <a:rPr lang="es-AR" sz="3600"/>
              <a:t>Reflexionar sobre los desafíos, aprendizajes y proyecciones que emergieron en la gestión del ambiente virtual y en la interacción con los estudiantes a través de dichas e-actividades.</a:t>
            </a:r>
            <a:endParaRPr sz="3600"/>
          </a:p>
        </p:txBody>
      </p:sp>
      <p:sp>
        <p:nvSpPr>
          <p:cNvPr id="51" name="Google Shape;51;p1"/>
          <p:cNvSpPr/>
          <p:nvPr>
            <p:ph idx="4" type="body"/>
          </p:nvPr>
        </p:nvSpPr>
        <p:spPr>
          <a:xfrm>
            <a:off x="1386850" y="12848867"/>
            <a:ext cx="14935200" cy="1066800"/>
          </a:xfrm>
          <a:prstGeom prst="round1Rect">
            <a:avLst>
              <a:gd fmla="val 16667" name="adj"/>
            </a:avLst>
          </a:prstGeom>
          <a:solidFill>
            <a:srgbClr val="E22084"/>
          </a:solidFill>
          <a:ln>
            <a:noFill/>
          </a:ln>
        </p:spPr>
        <p:txBody>
          <a:bodyPr anchorCtr="0" anchor="ctr" bIns="45700" lIns="365750" spcFirstLastPara="1" rIns="91425" wrap="square" tIns="45700">
            <a:normAutofit/>
          </a:bodyPr>
          <a:lstStyle/>
          <a:p>
            <a:pPr indent="0" lvl="0" marL="0" rtl="0" algn="l">
              <a:lnSpc>
                <a:spcPct val="100000"/>
              </a:lnSpc>
              <a:spcBef>
                <a:spcPts val="0"/>
              </a:spcBef>
              <a:spcAft>
                <a:spcPts val="0"/>
              </a:spcAft>
              <a:buSzPts val="4400"/>
              <a:buNone/>
            </a:pPr>
            <a:r>
              <a:rPr b="1" lang="es-AR" sz="4400">
                <a:latin typeface="Arial"/>
                <a:ea typeface="Arial"/>
                <a:cs typeface="Arial"/>
                <a:sym typeface="Arial"/>
              </a:rPr>
              <a:t>INTRODUCCIÓN</a:t>
            </a:r>
            <a:endParaRPr b="1" sz="4400">
              <a:latin typeface="Arial"/>
              <a:ea typeface="Arial"/>
              <a:cs typeface="Arial"/>
              <a:sym typeface="Arial"/>
            </a:endParaRPr>
          </a:p>
        </p:txBody>
      </p:sp>
      <p:sp>
        <p:nvSpPr>
          <p:cNvPr id="52" name="Google Shape;52;p1"/>
          <p:cNvSpPr txBox="1"/>
          <p:nvPr>
            <p:ph idx="5" type="body"/>
          </p:nvPr>
        </p:nvSpPr>
        <p:spPr>
          <a:xfrm>
            <a:off x="1333500" y="13915675"/>
            <a:ext cx="14935200" cy="15460500"/>
          </a:xfrm>
          <a:prstGeom prst="rect">
            <a:avLst/>
          </a:prstGeom>
          <a:noFill/>
          <a:ln>
            <a:noFill/>
          </a:ln>
        </p:spPr>
        <p:txBody>
          <a:bodyPr anchorCtr="0" anchor="t" bIns="45700" lIns="365750" spcFirstLastPara="1" rIns="91425" wrap="square" tIns="182875">
            <a:normAutofit/>
          </a:bodyPr>
          <a:lstStyle/>
          <a:p>
            <a:pPr indent="457200" lvl="0" marL="0" rtl="0" algn="l">
              <a:lnSpc>
                <a:spcPct val="100000"/>
              </a:lnSpc>
              <a:spcBef>
                <a:spcPts val="0"/>
              </a:spcBef>
              <a:spcAft>
                <a:spcPts val="0"/>
              </a:spcAft>
              <a:buNone/>
            </a:pPr>
            <a:r>
              <a:rPr lang="es-AR" sz="3600"/>
              <a:t>La virtualización ha provocado una profunda transformación en las prácticas educativas universitarias, abriendo un abanico de nuevas posibilidades para el rediseño de propuestas pedagógicas. Estas nuevas aproximaciones buscan ser más flexibles, activas y, sobre todo, centradas en el estudiante. En este dinámico panorama, el Seminario de Inglés Técnico (SIT), una asignatura clave del segundo año de la carrera de Odontología de la UNNE (FOUNNE), se ha consolidado como un espacio idóneo y muy prometedor para la exploración didáctica mediada por tecnologías.</a:t>
            </a:r>
            <a:endParaRPr sz="3600"/>
          </a:p>
          <a:p>
            <a:pPr indent="457200" lvl="0" marL="0" rtl="0" algn="l">
              <a:lnSpc>
                <a:spcPct val="100000"/>
              </a:lnSpc>
              <a:spcBef>
                <a:spcPts val="0"/>
              </a:spcBef>
              <a:spcAft>
                <a:spcPts val="0"/>
              </a:spcAft>
              <a:buNone/>
            </a:pPr>
            <a:r>
              <a:rPr lang="es-AR" sz="3600"/>
              <a:t>Este seminario, que opera en modalidad virtual y tiene una duración bimestral, se enfoca primordialmente en la lectocomprensión de textos científicos en inglés. Desde su concepción y programación didáctica, el SIT ha sido diseñado como una experiencia de formación que es, a la vez, situada, interdisciplinaria y colaborativa. En su implementación, adoptamos metodologías activas e innovadoras, destacándose el modelo de aula invertida. Con ello, buscamos promover activamente la participación de los estudiantes en entornos virtuales que resulten significativos, donde el texto especializado no es solo un contenido, sino que se convierte en un vehículo fundamental para el desarrollo integral de competencias lingüísticas, cognitivas y profesionales de nuestros futuros odontólogos.</a:t>
            </a:r>
            <a:endParaRPr sz="3600"/>
          </a:p>
          <a:p>
            <a:pPr indent="457200" lvl="0" marL="0" rtl="0" algn="l">
              <a:lnSpc>
                <a:spcPct val="100000"/>
              </a:lnSpc>
              <a:spcBef>
                <a:spcPts val="0"/>
              </a:spcBef>
              <a:spcAft>
                <a:spcPts val="0"/>
              </a:spcAft>
              <a:buNone/>
            </a:pPr>
            <a:r>
              <a:rPr lang="es-AR" sz="3600"/>
              <a:t>La presente relatoría tiene como propósito principal compartir y analizar la valiosa experiencia que hemos acumulado como equipo docente en el diseño, la implementación y la evaluación de e-actividades significativas dentro del entorno virtual de este seminario. Nuestro abordaje se enmarca en los aportes teóricos más recientes sobre educación y tecnología.</a:t>
            </a:r>
            <a:endParaRPr sz="3600"/>
          </a:p>
          <a:p>
            <a:pPr indent="-330215" lvl="0" marL="533415" rtl="0" algn="l">
              <a:lnSpc>
                <a:spcPct val="100000"/>
              </a:lnSpc>
              <a:spcBef>
                <a:spcPts val="0"/>
              </a:spcBef>
              <a:spcAft>
                <a:spcPts val="0"/>
              </a:spcAft>
              <a:buSzPts val="3200"/>
              <a:buNone/>
            </a:pPr>
            <a:r>
              <a:t/>
            </a:r>
            <a:endParaRPr sz="3600"/>
          </a:p>
          <a:p>
            <a:pPr indent="-330215" lvl="0" marL="533415" rtl="0" algn="l">
              <a:lnSpc>
                <a:spcPct val="100000"/>
              </a:lnSpc>
              <a:spcBef>
                <a:spcPts val="0"/>
              </a:spcBef>
              <a:spcAft>
                <a:spcPts val="0"/>
              </a:spcAft>
              <a:buSzPts val="3200"/>
              <a:buNone/>
            </a:pPr>
            <a:r>
              <a:t/>
            </a:r>
            <a:endParaRPr sz="3800">
              <a:latin typeface="Arial"/>
              <a:ea typeface="Arial"/>
              <a:cs typeface="Arial"/>
              <a:sym typeface="Arial"/>
            </a:endParaRPr>
          </a:p>
        </p:txBody>
      </p:sp>
      <p:sp>
        <p:nvSpPr>
          <p:cNvPr id="53" name="Google Shape;53;p1"/>
          <p:cNvSpPr/>
          <p:nvPr>
            <p:ph idx="8" type="body"/>
          </p:nvPr>
        </p:nvSpPr>
        <p:spPr>
          <a:xfrm>
            <a:off x="18135600" y="5030588"/>
            <a:ext cx="14935200" cy="1066800"/>
          </a:xfrm>
          <a:prstGeom prst="round1Rect">
            <a:avLst>
              <a:gd fmla="val 16667" name="adj"/>
            </a:avLst>
          </a:prstGeom>
          <a:solidFill>
            <a:srgbClr val="E22084"/>
          </a:solidFill>
          <a:ln>
            <a:noFill/>
          </a:ln>
        </p:spPr>
        <p:txBody>
          <a:bodyPr anchorCtr="0" anchor="ctr" bIns="45700" lIns="365750" spcFirstLastPara="1" rIns="91425" wrap="square" tIns="45700">
            <a:normAutofit/>
          </a:bodyPr>
          <a:lstStyle/>
          <a:p>
            <a:pPr indent="0" lvl="0" marL="0" rtl="0" algn="l">
              <a:lnSpc>
                <a:spcPct val="100000"/>
              </a:lnSpc>
              <a:spcBef>
                <a:spcPts val="0"/>
              </a:spcBef>
              <a:spcAft>
                <a:spcPts val="0"/>
              </a:spcAft>
              <a:buSzPts val="4400"/>
              <a:buNone/>
            </a:pPr>
            <a:r>
              <a:rPr b="1" lang="es-AR" sz="4400">
                <a:latin typeface="Arial"/>
                <a:ea typeface="Arial"/>
                <a:cs typeface="Arial"/>
                <a:sym typeface="Arial"/>
              </a:rPr>
              <a:t>DESARROLLO </a:t>
            </a:r>
            <a:endParaRPr b="1" sz="4400">
              <a:latin typeface="Arial"/>
              <a:ea typeface="Arial"/>
              <a:cs typeface="Arial"/>
              <a:sym typeface="Arial"/>
            </a:endParaRPr>
          </a:p>
        </p:txBody>
      </p:sp>
      <p:sp>
        <p:nvSpPr>
          <p:cNvPr id="54" name="Google Shape;54;p1"/>
          <p:cNvSpPr txBox="1"/>
          <p:nvPr>
            <p:ph idx="9" type="body"/>
          </p:nvPr>
        </p:nvSpPr>
        <p:spPr>
          <a:xfrm>
            <a:off x="18135600" y="6173650"/>
            <a:ext cx="14935200" cy="8761500"/>
          </a:xfrm>
          <a:prstGeom prst="rect">
            <a:avLst/>
          </a:prstGeom>
          <a:noFill/>
          <a:ln>
            <a:noFill/>
          </a:ln>
        </p:spPr>
        <p:txBody>
          <a:bodyPr anchorCtr="0" anchor="t" bIns="45700" lIns="365750" spcFirstLastPara="1" rIns="91425" wrap="square" tIns="182875">
            <a:noAutofit/>
          </a:bodyPr>
          <a:lstStyle/>
          <a:p>
            <a:pPr indent="457200" lvl="0" marL="0" rtl="0" algn="l">
              <a:lnSpc>
                <a:spcPct val="100000"/>
              </a:lnSpc>
              <a:spcBef>
                <a:spcPts val="0"/>
              </a:spcBef>
              <a:spcAft>
                <a:spcPts val="0"/>
              </a:spcAft>
              <a:buNone/>
            </a:pPr>
            <a:r>
              <a:rPr b="1" lang="es-AR" sz="3600"/>
              <a:t>Materiales y Métodos</a:t>
            </a:r>
            <a:endParaRPr b="1" sz="3600"/>
          </a:p>
          <a:p>
            <a:pPr indent="457200" lvl="0" marL="0" marR="0" rtl="0" algn="l">
              <a:lnSpc>
                <a:spcPct val="100000"/>
              </a:lnSpc>
              <a:spcBef>
                <a:spcPts val="1000"/>
              </a:spcBef>
              <a:spcAft>
                <a:spcPts val="0"/>
              </a:spcAft>
              <a:buNone/>
            </a:pPr>
            <a:r>
              <a:rPr lang="es-AR" sz="3600"/>
              <a:t>Nuestra experiencia se enmarca en el Seminario de Inglés Técnico (SIT) de la FOUNNE, implementado desde 2018 y bimestral a partir de 2024 (32 horas). El equipo docente, formado por un profesor titular, un jefe de trabajos prácticos y un auxiliar, planificó e-actividades para la lectocomprensión de textos científicos en inglés, articulados con la odontología. Adoptamos el aula invertida, donde lo teórico se trabaja en Moodle y lo sincrónico se dedica a análisis y producción colaborativa.</a:t>
            </a:r>
            <a:endParaRPr sz="3600"/>
          </a:p>
          <a:p>
            <a:pPr indent="457200" lvl="0" marL="0" marR="0" rtl="0" algn="l">
              <a:lnSpc>
                <a:spcPct val="100000"/>
              </a:lnSpc>
              <a:spcBef>
                <a:spcPts val="1000"/>
              </a:spcBef>
              <a:spcAft>
                <a:spcPts val="0"/>
              </a:spcAft>
              <a:buNone/>
            </a:pPr>
            <a:r>
              <a:rPr lang="es-AR" sz="3600"/>
              <a:t>La gestión pedagógica se basó en un "aula iconográfica", utilizando imágenes y videos como guías y etiquetas para facilitar la navegación y comprensión. Desarrollamos cuestionarios de autocorrección y actividades interactivas con H5P, Learning Apps, Educaplay, Kahoot, Mentimeter, análisis de artículos y muros colaborativos (Padlet). El diseño priorizó accesibilidad y progresión didáctica, sistematizando la experiencia mediante registros de plataforma y reflexiones docentes</a:t>
            </a:r>
            <a:r>
              <a:rPr lang="es-AR" sz="3600">
                <a:solidFill>
                  <a:srgbClr val="000000"/>
                </a:solidFill>
                <a:latin typeface="Arial"/>
                <a:ea typeface="Arial"/>
                <a:cs typeface="Arial"/>
                <a:sym typeface="Arial"/>
              </a:rPr>
              <a:t>.</a:t>
            </a:r>
            <a:endParaRPr sz="3600">
              <a:latin typeface="Arial"/>
              <a:ea typeface="Arial"/>
              <a:cs typeface="Arial"/>
              <a:sym typeface="Arial"/>
            </a:endParaRPr>
          </a:p>
        </p:txBody>
      </p:sp>
      <p:sp>
        <p:nvSpPr>
          <p:cNvPr id="55" name="Google Shape;55;p1"/>
          <p:cNvSpPr/>
          <p:nvPr>
            <p:ph idx="17" type="body"/>
          </p:nvPr>
        </p:nvSpPr>
        <p:spPr>
          <a:xfrm>
            <a:off x="34884360" y="5030588"/>
            <a:ext cx="14935200" cy="1066800"/>
          </a:xfrm>
          <a:prstGeom prst="round1Rect">
            <a:avLst>
              <a:gd fmla="val 16667" name="adj"/>
            </a:avLst>
          </a:prstGeom>
          <a:solidFill>
            <a:srgbClr val="E22084"/>
          </a:solidFill>
          <a:ln>
            <a:noFill/>
          </a:ln>
        </p:spPr>
        <p:txBody>
          <a:bodyPr anchorCtr="0" anchor="ctr" bIns="45700" lIns="365750" spcFirstLastPara="1" rIns="91425" wrap="square" tIns="45700">
            <a:normAutofit/>
          </a:bodyPr>
          <a:lstStyle/>
          <a:p>
            <a:pPr indent="0" lvl="0" marL="0" rtl="0" algn="l">
              <a:lnSpc>
                <a:spcPct val="100000"/>
              </a:lnSpc>
              <a:spcBef>
                <a:spcPts val="0"/>
              </a:spcBef>
              <a:spcAft>
                <a:spcPts val="0"/>
              </a:spcAft>
              <a:buSzPts val="4400"/>
              <a:buNone/>
            </a:pPr>
            <a:r>
              <a:rPr b="1" lang="es-AR" sz="4400">
                <a:latin typeface="Arial"/>
                <a:ea typeface="Arial"/>
                <a:cs typeface="Arial"/>
                <a:sym typeface="Arial"/>
              </a:rPr>
              <a:t>CONCLUSIONES </a:t>
            </a:r>
            <a:endParaRPr b="1" sz="4400">
              <a:latin typeface="Arial"/>
              <a:ea typeface="Arial"/>
              <a:cs typeface="Arial"/>
              <a:sym typeface="Arial"/>
            </a:endParaRPr>
          </a:p>
        </p:txBody>
      </p:sp>
      <p:sp>
        <p:nvSpPr>
          <p:cNvPr id="56" name="Google Shape;56;p1"/>
          <p:cNvSpPr txBox="1"/>
          <p:nvPr>
            <p:ph idx="18" type="body"/>
          </p:nvPr>
        </p:nvSpPr>
        <p:spPr>
          <a:xfrm>
            <a:off x="34884350" y="5716375"/>
            <a:ext cx="14935200" cy="14426400"/>
          </a:xfrm>
          <a:prstGeom prst="rect">
            <a:avLst/>
          </a:prstGeom>
          <a:noFill/>
          <a:ln>
            <a:noFill/>
          </a:ln>
        </p:spPr>
        <p:txBody>
          <a:bodyPr anchorCtr="0" anchor="t" bIns="45700" lIns="365750" spcFirstLastPara="1" rIns="91425" wrap="square" tIns="182875">
            <a:normAutofit/>
          </a:bodyPr>
          <a:lstStyle/>
          <a:p>
            <a:pPr indent="-330215" lvl="0" marL="533415" rtl="0" algn="l">
              <a:lnSpc>
                <a:spcPct val="100000"/>
              </a:lnSpc>
              <a:spcBef>
                <a:spcPts val="0"/>
              </a:spcBef>
              <a:spcAft>
                <a:spcPts val="0"/>
              </a:spcAft>
              <a:buSzPts val="3200"/>
              <a:buNone/>
            </a:pPr>
            <a:r>
              <a:t/>
            </a:r>
            <a:endParaRPr sz="3600"/>
          </a:p>
          <a:p>
            <a:pPr indent="367200" lvl="0" marL="89999" rtl="0" algn="l">
              <a:lnSpc>
                <a:spcPct val="100000"/>
              </a:lnSpc>
              <a:spcBef>
                <a:spcPts val="0"/>
              </a:spcBef>
              <a:spcAft>
                <a:spcPts val="0"/>
              </a:spcAft>
              <a:buSzPts val="3200"/>
              <a:buNone/>
            </a:pPr>
            <a:r>
              <a:rPr lang="es-AR" sz="3600"/>
              <a:t>En conclusión, nuestra experiencia en el Seminario de Inglés Técnico (SIT) reafirma que una gestión pedagógica intencionada del entorno virtual, combinada con un diseño didáctico coherente, potencia significativamente el valor formativo de las e-actividades. Estas herramientas no solo funcionan como mediadoras del conocimiento especializado, sino que también promueven activamente la autonomía estudiantil, la reflexión crítica y el desarrollo integral de competencias disciplinares y digitales.</a:t>
            </a:r>
            <a:endParaRPr sz="3600"/>
          </a:p>
          <a:p>
            <a:pPr indent="367200" lvl="0" marL="89999" rtl="0" algn="l">
              <a:lnSpc>
                <a:spcPct val="100000"/>
              </a:lnSpc>
              <a:spcBef>
                <a:spcPts val="0"/>
              </a:spcBef>
              <a:spcAft>
                <a:spcPts val="0"/>
              </a:spcAft>
              <a:buSzPts val="3200"/>
              <a:buNone/>
            </a:pPr>
            <a:r>
              <a:rPr lang="es-AR" sz="3600"/>
              <a:t>El concepto de "aula iconográfica" con e-actividades se reveló como una estrategia altamente efectiva para la mediación de textos académicos en inglés, facilitando la comprensión lectora y la construcción de nuevo conocimiento. Asimismo, el modelo de aula invertida demostró ser eficaz al optimizar los tiempos sincrónicos y asincrónicos, favoreciendo tanto el estudio autónomo como el trabajo colaborativo.</a:t>
            </a:r>
            <a:endParaRPr sz="3600"/>
          </a:p>
          <a:p>
            <a:pPr indent="457200" lvl="0" marL="0" marR="0" rtl="0" algn="l">
              <a:lnSpc>
                <a:spcPct val="100000"/>
              </a:lnSpc>
              <a:spcBef>
                <a:spcPts val="0"/>
              </a:spcBef>
              <a:spcAft>
                <a:spcPts val="0"/>
              </a:spcAft>
              <a:buNone/>
            </a:pPr>
            <a:r>
              <a:rPr lang="es-AR" sz="3600"/>
              <a:t>Esta perspectiva subraya un compromiso ético con la calidad pedagógica y la inclusión, al ofrecer oportunidades de aprendizaje adaptadas a las necesidades de los estudiantes en un entorno bimodal. De cara al futuro, proyectamos fortalecer aún más el componente visual e interactivo de nuestro Entorno Virtual de Aprendizaje (EVA), diversificar las estrategias de evaluación formativa y fomentar prácticas de coevaluación y autorregulación entre los estudiantes. Incluso, vislumbramos la posibilidad de extender este enfoque innovador a otras cátedras. Diseñar e-actividades con intencionalidad dentro de una propuesta bimodal no solo transforma la enseñanza universitaria, sino que, de hecho, deja huellas reales y duraderas en la formación profesional de nuestros estudiantes.</a:t>
            </a:r>
            <a:endParaRPr sz="3600"/>
          </a:p>
        </p:txBody>
      </p:sp>
      <p:sp>
        <p:nvSpPr>
          <p:cNvPr id="57" name="Google Shape;57;p1"/>
          <p:cNvSpPr/>
          <p:nvPr>
            <p:ph idx="20" type="body"/>
          </p:nvPr>
        </p:nvSpPr>
        <p:spPr>
          <a:xfrm>
            <a:off x="34948560" y="20286173"/>
            <a:ext cx="14935200" cy="1066800"/>
          </a:xfrm>
          <a:prstGeom prst="round1Rect">
            <a:avLst>
              <a:gd fmla="val 16667" name="adj"/>
            </a:avLst>
          </a:prstGeom>
          <a:solidFill>
            <a:srgbClr val="E22084"/>
          </a:solidFill>
          <a:ln>
            <a:noFill/>
          </a:ln>
        </p:spPr>
        <p:txBody>
          <a:bodyPr anchorCtr="0" anchor="ctr" bIns="45700" lIns="365750" spcFirstLastPara="1" rIns="91425" wrap="square" tIns="45700">
            <a:normAutofit/>
          </a:bodyPr>
          <a:lstStyle/>
          <a:p>
            <a:pPr indent="0" lvl="0" marL="0" rtl="0" algn="l">
              <a:lnSpc>
                <a:spcPct val="100000"/>
              </a:lnSpc>
              <a:spcBef>
                <a:spcPts val="0"/>
              </a:spcBef>
              <a:spcAft>
                <a:spcPts val="0"/>
              </a:spcAft>
              <a:buSzPts val="4400"/>
              <a:buNone/>
            </a:pPr>
            <a:r>
              <a:rPr b="1" lang="es-AR" sz="4400">
                <a:latin typeface="Arial"/>
                <a:ea typeface="Arial"/>
                <a:cs typeface="Arial"/>
                <a:sym typeface="Arial"/>
              </a:rPr>
              <a:t>REFERENCIAS</a:t>
            </a:r>
            <a:endParaRPr b="1" sz="4400">
              <a:latin typeface="Arial"/>
              <a:ea typeface="Arial"/>
              <a:cs typeface="Arial"/>
              <a:sym typeface="Arial"/>
            </a:endParaRPr>
          </a:p>
        </p:txBody>
      </p:sp>
      <p:sp>
        <p:nvSpPr>
          <p:cNvPr id="58" name="Google Shape;58;p1"/>
          <p:cNvSpPr txBox="1"/>
          <p:nvPr>
            <p:ph idx="1" type="body"/>
          </p:nvPr>
        </p:nvSpPr>
        <p:spPr>
          <a:xfrm>
            <a:off x="34948547" y="3503225"/>
            <a:ext cx="16919100" cy="6099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2800"/>
              <a:buNone/>
            </a:pPr>
            <a:r>
              <a:rPr b="1" lang="es-AR">
                <a:solidFill>
                  <a:schemeClr val="dk1"/>
                </a:solidFill>
              </a:rPr>
              <a:t>PERTENENCIA  </a:t>
            </a:r>
            <a:r>
              <a:rPr lang="es-AR"/>
              <a:t>     Facultad de Odontología  - UNNE</a:t>
            </a:r>
            <a:endParaRPr/>
          </a:p>
        </p:txBody>
      </p:sp>
      <p:sp>
        <p:nvSpPr>
          <p:cNvPr id="59" name="Google Shape;59;p1"/>
          <p:cNvSpPr/>
          <p:nvPr/>
        </p:nvSpPr>
        <p:spPr>
          <a:xfrm>
            <a:off x="816641" y="3355848"/>
            <a:ext cx="2022886" cy="925351"/>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6000"/>
              <a:buFont typeface="Arial"/>
              <a:buNone/>
            </a:pPr>
            <a:r>
              <a:t/>
            </a:r>
            <a:endParaRPr b="0" i="0" sz="6000" u="none" cap="none" strike="noStrike">
              <a:solidFill>
                <a:srgbClr val="FFCE3A"/>
              </a:solidFill>
              <a:latin typeface="Calibri"/>
              <a:ea typeface="Calibri"/>
              <a:cs typeface="Calibri"/>
              <a:sym typeface="Calibri"/>
            </a:endParaRPr>
          </a:p>
        </p:txBody>
      </p:sp>
      <p:sp>
        <p:nvSpPr>
          <p:cNvPr id="60" name="Google Shape;60;p1"/>
          <p:cNvSpPr txBox="1"/>
          <p:nvPr>
            <p:ph idx="1" type="body"/>
          </p:nvPr>
        </p:nvSpPr>
        <p:spPr>
          <a:xfrm>
            <a:off x="1066780" y="3559278"/>
            <a:ext cx="32433986" cy="808432"/>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2800"/>
              <a:buNone/>
            </a:pPr>
            <a:r>
              <a:rPr b="1" lang="es-AR">
                <a:solidFill>
                  <a:schemeClr val="dk1"/>
                </a:solidFill>
              </a:rPr>
              <a:t>AUTORES       </a:t>
            </a:r>
            <a:r>
              <a:rPr lang="es-AR"/>
              <a:t>Aquino, Alejandro Horacio – </a:t>
            </a:r>
            <a:r>
              <a:rPr lang="es-AR" u="sng">
                <a:solidFill>
                  <a:schemeClr val="hlink"/>
                </a:solidFill>
                <a:hlinkClick r:id="rId4"/>
              </a:rPr>
              <a:t>ahaquino@odn.unne.edu.ar</a:t>
            </a:r>
            <a:r>
              <a:rPr lang="es-AR"/>
              <a:t> / Córdoba, Clavia Analía – </a:t>
            </a:r>
            <a:r>
              <a:rPr lang="es-AR" u="sng">
                <a:solidFill>
                  <a:schemeClr val="hlink"/>
                </a:solidFill>
                <a:hlinkClick r:id="rId5"/>
              </a:rPr>
              <a:t>cacordoba@odn.unne.edu.ar</a:t>
            </a:r>
            <a:r>
              <a:rPr lang="es-AR"/>
              <a:t> / Sívori, Natalia Lorena – </a:t>
            </a:r>
            <a:r>
              <a:rPr lang="es-AR" u="sng">
                <a:solidFill>
                  <a:schemeClr val="hlink"/>
                </a:solidFill>
                <a:hlinkClick r:id="rId6"/>
              </a:rPr>
              <a:t>nataliasivori1@gmail.com</a:t>
            </a:r>
            <a:endParaRPr/>
          </a:p>
          <a:p>
            <a:pPr indent="0" lvl="0" marL="0" rtl="0" algn="l">
              <a:lnSpc>
                <a:spcPct val="100000"/>
              </a:lnSpc>
              <a:spcBef>
                <a:spcPts val="0"/>
              </a:spcBef>
              <a:spcAft>
                <a:spcPts val="0"/>
              </a:spcAft>
              <a:buSzPts val="2800"/>
              <a:buNone/>
            </a:pPr>
            <a:r>
              <a:t/>
            </a:r>
            <a:endParaRPr/>
          </a:p>
          <a:p>
            <a:pPr indent="0" lvl="0" marL="0" rtl="0" algn="l">
              <a:lnSpc>
                <a:spcPct val="100000"/>
              </a:lnSpc>
              <a:spcBef>
                <a:spcPts val="0"/>
              </a:spcBef>
              <a:spcAft>
                <a:spcPts val="0"/>
              </a:spcAft>
              <a:buSzPts val="2800"/>
              <a:buNone/>
            </a:pPr>
            <a:r>
              <a:t/>
            </a:r>
            <a:endParaRPr/>
          </a:p>
        </p:txBody>
      </p:sp>
      <p:sp>
        <p:nvSpPr>
          <p:cNvPr id="61" name="Google Shape;61;p1"/>
          <p:cNvSpPr txBox="1"/>
          <p:nvPr/>
        </p:nvSpPr>
        <p:spPr>
          <a:xfrm>
            <a:off x="4000225" y="809888"/>
            <a:ext cx="39583200" cy="3474600"/>
          </a:xfrm>
          <a:prstGeom prst="rect">
            <a:avLst/>
          </a:prstGeom>
          <a:noFill/>
          <a:ln>
            <a:noFill/>
          </a:ln>
        </p:spPr>
        <p:txBody>
          <a:bodyPr anchorCtr="0" anchor="b" bIns="45700" lIns="91425" spcFirstLastPara="1" rIns="91425" wrap="square" tIns="45700">
            <a:noAutofit/>
          </a:bodyPr>
          <a:lstStyle/>
          <a:p>
            <a:pPr indent="0" lvl="0" marL="0" marR="0" rtl="0" algn="ctr">
              <a:lnSpc>
                <a:spcPct val="90000"/>
              </a:lnSpc>
              <a:spcBef>
                <a:spcPts val="0"/>
              </a:spcBef>
              <a:spcAft>
                <a:spcPts val="0"/>
              </a:spcAft>
              <a:buClr>
                <a:schemeClr val="lt1"/>
              </a:buClr>
              <a:buSzPts val="8200"/>
              <a:buFont typeface="Arial"/>
              <a:buNone/>
            </a:pPr>
            <a:r>
              <a:rPr b="1" lang="es-AR" sz="8200">
                <a:solidFill>
                  <a:schemeClr val="lt1"/>
                </a:solidFill>
              </a:rPr>
              <a:t>Título</a:t>
            </a:r>
            <a:r>
              <a:rPr b="1" i="0" lang="es-AR" sz="8200" u="none" cap="none" strike="noStrike">
                <a:solidFill>
                  <a:schemeClr val="lt1"/>
                </a:solidFill>
                <a:latin typeface="Arial"/>
                <a:ea typeface="Arial"/>
                <a:cs typeface="Arial"/>
                <a:sym typeface="Arial"/>
              </a:rPr>
              <a:t>: </a:t>
            </a:r>
            <a:r>
              <a:rPr b="1" lang="es-AR" sz="8200">
                <a:solidFill>
                  <a:schemeClr val="lt1"/>
                </a:solidFill>
              </a:rPr>
              <a:t>“E-actividades que dejan huella: propósito y diseño en los ambientes educativos virtuales”</a:t>
            </a:r>
            <a:endParaRPr b="1" sz="8200">
              <a:solidFill>
                <a:schemeClr val="lt1"/>
              </a:solidFill>
            </a:endParaRPr>
          </a:p>
          <a:p>
            <a:pPr indent="0" lvl="0" marL="0" marR="0" rtl="0" algn="ctr">
              <a:lnSpc>
                <a:spcPct val="90000"/>
              </a:lnSpc>
              <a:spcBef>
                <a:spcPts val="0"/>
              </a:spcBef>
              <a:spcAft>
                <a:spcPts val="0"/>
              </a:spcAft>
              <a:buClr>
                <a:schemeClr val="lt1"/>
              </a:buClr>
              <a:buSzPts val="8200"/>
              <a:buFont typeface="Arial"/>
              <a:buNone/>
            </a:pPr>
            <a:r>
              <a:t/>
            </a:r>
            <a:endParaRPr b="1" sz="8200">
              <a:solidFill>
                <a:schemeClr val="lt1"/>
              </a:solidFill>
            </a:endParaRPr>
          </a:p>
        </p:txBody>
      </p:sp>
      <p:sp>
        <p:nvSpPr>
          <p:cNvPr id="62" name="Google Shape;62;p1"/>
          <p:cNvSpPr txBox="1"/>
          <p:nvPr>
            <p:ph idx="19" type="body"/>
          </p:nvPr>
        </p:nvSpPr>
        <p:spPr>
          <a:xfrm>
            <a:off x="18108925" y="20688300"/>
            <a:ext cx="14935200" cy="9092100"/>
          </a:xfrm>
          <a:prstGeom prst="rect">
            <a:avLst/>
          </a:prstGeom>
          <a:noFill/>
          <a:ln>
            <a:noFill/>
          </a:ln>
        </p:spPr>
        <p:txBody>
          <a:bodyPr anchorCtr="0" anchor="t" bIns="45700" lIns="365750" spcFirstLastPara="1" rIns="91425" wrap="square" tIns="182875">
            <a:noAutofit/>
          </a:bodyPr>
          <a:lstStyle/>
          <a:p>
            <a:pPr indent="-330215" lvl="0" marL="533415" rtl="0" algn="l">
              <a:lnSpc>
                <a:spcPct val="100000"/>
              </a:lnSpc>
              <a:spcBef>
                <a:spcPts val="0"/>
              </a:spcBef>
              <a:spcAft>
                <a:spcPts val="0"/>
              </a:spcAft>
              <a:buSzPts val="3200"/>
              <a:buNone/>
            </a:pPr>
            <a:r>
              <a:rPr b="1" lang="es-AR" sz="3600">
                <a:solidFill>
                  <a:srgbClr val="000000"/>
                </a:solidFill>
              </a:rPr>
              <a:t>Resultados y Discusión</a:t>
            </a:r>
            <a:endParaRPr b="1" sz="3600">
              <a:solidFill>
                <a:srgbClr val="000000"/>
              </a:solidFill>
            </a:endParaRPr>
          </a:p>
          <a:p>
            <a:pPr indent="457200" lvl="0" marL="0" marR="0" rtl="0" algn="l">
              <a:lnSpc>
                <a:spcPct val="100000"/>
              </a:lnSpc>
              <a:spcBef>
                <a:spcPts val="1000"/>
              </a:spcBef>
              <a:spcAft>
                <a:spcPts val="1000"/>
              </a:spcAft>
              <a:buNone/>
            </a:pPr>
            <a:r>
              <a:rPr lang="es-AR" sz="3600"/>
              <a:t>Los resultados de nuestra experiencia revelaron un alto compromiso por parte de los estudiantes con las e-actividades asincrónicas, destacándose su participación activa en aquellas que implicaban producción y colaboración, como la construcción de glosarios. La implementación de un "aula iconográfica" impactó positivamente en la motivación y comprensión, especialmente en estudiantes con dificultades iniciales en el inglés técnico. La navegación autónoma por los recursos virtuales también fortaleció sus habilidades de planificación del estudio y el uso estratégico de herramientas digitales. En síntesis, el diseño intencional de las e-actividades no solo facilitó la apropiación de contenidos, sino que también promovió el desarrollo de habilidades de autorregulación y pensamiento crítico, redefiniendo el rol docente hacia un acompañamiento constante.</a:t>
            </a:r>
            <a:endParaRPr sz="3600"/>
          </a:p>
        </p:txBody>
      </p:sp>
      <p:pic>
        <p:nvPicPr>
          <p:cNvPr id="63" name="Google Shape;63;p1" title="SIT_LOGO_PPT-removebg-preview.png"/>
          <p:cNvPicPr preferRelativeResize="0"/>
          <p:nvPr/>
        </p:nvPicPr>
        <p:blipFill>
          <a:blip r:embed="rId7">
            <a:alphaModFix/>
          </a:blip>
          <a:stretch>
            <a:fillRect/>
          </a:stretch>
        </p:blipFill>
        <p:spPr>
          <a:xfrm>
            <a:off x="44923925" y="26145225"/>
            <a:ext cx="4667600" cy="2658375"/>
          </a:xfrm>
          <a:prstGeom prst="rect">
            <a:avLst/>
          </a:prstGeom>
          <a:noFill/>
          <a:ln>
            <a:noFill/>
          </a:ln>
        </p:spPr>
      </p:pic>
      <p:pic>
        <p:nvPicPr>
          <p:cNvPr id="64" name="Google Shape;64;p1" title="logo_founne-removebg-preview.png"/>
          <p:cNvPicPr preferRelativeResize="0"/>
          <p:nvPr/>
        </p:nvPicPr>
        <p:blipFill>
          <a:blip r:embed="rId8">
            <a:alphaModFix/>
          </a:blip>
          <a:stretch>
            <a:fillRect/>
          </a:stretch>
        </p:blipFill>
        <p:spPr>
          <a:xfrm>
            <a:off x="39780025" y="26738972"/>
            <a:ext cx="4892879" cy="2064625"/>
          </a:xfrm>
          <a:prstGeom prst="rect">
            <a:avLst/>
          </a:prstGeom>
          <a:noFill/>
          <a:ln>
            <a:noFill/>
          </a:ln>
        </p:spPr>
      </p:pic>
      <p:pic>
        <p:nvPicPr>
          <p:cNvPr id="65" name="Google Shape;65;p1" title="qrcode-generado.png"/>
          <p:cNvPicPr preferRelativeResize="0"/>
          <p:nvPr/>
        </p:nvPicPr>
        <p:blipFill>
          <a:blip r:embed="rId9">
            <a:alphaModFix/>
          </a:blip>
          <a:stretch>
            <a:fillRect/>
          </a:stretch>
        </p:blipFill>
        <p:spPr>
          <a:xfrm>
            <a:off x="39777225" y="21746026"/>
            <a:ext cx="4018675" cy="4018675"/>
          </a:xfrm>
          <a:prstGeom prst="rect">
            <a:avLst/>
          </a:prstGeom>
          <a:noFill/>
          <a:ln>
            <a:noFill/>
          </a:ln>
        </p:spPr>
      </p:pic>
      <p:pic>
        <p:nvPicPr>
          <p:cNvPr id="66" name="Google Shape;66;p1" title="UNNE_LOGO-removebg-preview.png"/>
          <p:cNvPicPr preferRelativeResize="0"/>
          <p:nvPr/>
        </p:nvPicPr>
        <p:blipFill>
          <a:blip r:embed="rId10">
            <a:alphaModFix/>
          </a:blip>
          <a:stretch>
            <a:fillRect/>
          </a:stretch>
        </p:blipFill>
        <p:spPr>
          <a:xfrm>
            <a:off x="34335625" y="24613673"/>
            <a:ext cx="4762500" cy="4762500"/>
          </a:xfrm>
          <a:prstGeom prst="rect">
            <a:avLst/>
          </a:prstGeom>
          <a:noFill/>
          <a:ln>
            <a:noFill/>
          </a:ln>
        </p:spPr>
      </p:pic>
      <p:pic>
        <p:nvPicPr>
          <p:cNvPr id="67" name="Google Shape;67;p1" title="Captura de pantalla 2025-05-30 a la(s) 4.04.14 p. m..png"/>
          <p:cNvPicPr preferRelativeResize="0"/>
          <p:nvPr/>
        </p:nvPicPr>
        <p:blipFill rotWithShape="1">
          <a:blip r:embed="rId11">
            <a:alphaModFix/>
          </a:blip>
          <a:srcRect b="1224" l="0" r="0" t="0"/>
          <a:stretch/>
        </p:blipFill>
        <p:spPr>
          <a:xfrm>
            <a:off x="20569450" y="14981900"/>
            <a:ext cx="9943301" cy="5160875"/>
          </a:xfrm>
          <a:prstGeom prst="rect">
            <a:avLst/>
          </a:prstGeom>
          <a:noFill/>
          <a:ln>
            <a:noFill/>
          </a:ln>
        </p:spPr>
      </p:pic>
      <p:sp>
        <p:nvSpPr>
          <p:cNvPr id="68" name="Google Shape;68;p1"/>
          <p:cNvSpPr txBox="1"/>
          <p:nvPr/>
        </p:nvSpPr>
        <p:spPr>
          <a:xfrm>
            <a:off x="19126200" y="20040300"/>
            <a:ext cx="12306300" cy="609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s-AR" sz="3066">
                <a:solidFill>
                  <a:schemeClr val="dk1"/>
                </a:solidFill>
                <a:latin typeface="Calibri"/>
                <a:ea typeface="Calibri"/>
                <a:cs typeface="Calibri"/>
                <a:sym typeface="Calibri"/>
              </a:rPr>
              <a:t>Imagen representativa del aula iconográfica del SIT</a:t>
            </a:r>
            <a:endParaRPr b="1" sz="3066">
              <a:solidFill>
                <a:schemeClr val="dk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Póster de medicina">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2013-04-05T20:27:31Z</dcterms:created>
  <dc:creator>Summer</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0x0101007C1D5F340F01F94FA2FD29A5E6DC872E</vt:lpwstr>
  </property>
</Properties>
</file>