
<file path=[Content_Types].xml><?xml version="1.0" encoding="utf-8"?>
<Types xmlns="http://schemas.openxmlformats.org/package/2006/content-types">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3"/>
  </p:notesMasterIdLst>
  <p:sldIdLst>
    <p:sldId id="256" r:id="rId2"/>
  </p:sldIdLst>
  <p:sldSz cx="51206400" cy="288036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6" roundtripDataSignature="AMtx7mj0s8xHt2SidD0SizO0H86Wdw63j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6C96D"/>
    <a:srgbClr val="93A2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E227D5D-309A-43BD-AF95-BA139F3E4772}" v="59" dt="2025-07-21T11:01:25.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p:restoredLeft sz="7576" autoAdjust="0"/>
    <p:restoredTop sz="93781" autoAdjust="0"/>
  </p:normalViewPr>
  <p:slideViewPr>
    <p:cSldViewPr snapToGrid="0">
      <p:cViewPr>
        <p:scale>
          <a:sx n="25" d="100"/>
          <a:sy n="25" d="100"/>
        </p:scale>
        <p:origin x="139" y="-63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notesMaster" Target="notesMasters/notesMaster1.xml"/><Relationship Id="rId7" Type="http://schemas.openxmlformats.org/officeDocument/2006/relationships/presProps" Target="presProps.xml"/><Relationship Id="rId12" Type="http://schemas.microsoft.com/office/2015/10/relationships/revisionInfo" Target="revisionInfo.xml"/><Relationship Id="rId2" Type="http://schemas.openxmlformats.org/officeDocument/2006/relationships/slide" Target="slides/slide1.xml"/><Relationship Id="rId1" Type="http://schemas.openxmlformats.org/officeDocument/2006/relationships/slideMaster" Target="slideMasters/slideMaster1.xml"/><Relationship Id="rId6" Type="http://customschemas.google.com/relationships/presentationmetadata" Target="metadata"/><Relationship Id="rId11" Type="http://schemas.microsoft.com/office/2016/11/relationships/changesInfo" Target="changesInfos/changesInfo1.xml"/><Relationship Id="rId10" Type="http://schemas.openxmlformats.org/officeDocument/2006/relationships/tableStyles" Target="tableStyles.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abio Basaglia" userId="b0877b52f7d70e83" providerId="LiveId" clId="{5E227D5D-309A-43BD-AF95-BA139F3E4772}"/>
    <pc:docChg chg="undo custSel addSld delSld modSld">
      <pc:chgData name="Fabio Basaglia" userId="b0877b52f7d70e83" providerId="LiveId" clId="{5E227D5D-309A-43BD-AF95-BA139F3E4772}" dt="2025-07-22T13:57:40.700" v="170" actId="20577"/>
      <pc:docMkLst>
        <pc:docMk/>
      </pc:docMkLst>
      <pc:sldChg chg="addSp delSp modSp mod">
        <pc:chgData name="Fabio Basaglia" userId="b0877b52f7d70e83" providerId="LiveId" clId="{5E227D5D-309A-43BD-AF95-BA139F3E4772}" dt="2025-07-22T13:57:40.700" v="170" actId="20577"/>
        <pc:sldMkLst>
          <pc:docMk/>
          <pc:sldMk cId="0" sldId="256"/>
        </pc:sldMkLst>
        <pc:spChg chg="mod">
          <ac:chgData name="Fabio Basaglia" userId="b0877b52f7d70e83" providerId="LiveId" clId="{5E227D5D-309A-43BD-AF95-BA139F3E4772}" dt="2025-07-22T13:57:40.700" v="170" actId="20577"/>
          <ac:spMkLst>
            <pc:docMk/>
            <pc:sldMk cId="0" sldId="256"/>
            <ac:spMk id="24" creationId="{33BA26D6-E0FA-8BDD-B7B7-65A61330EE6E}"/>
          </ac:spMkLst>
        </pc:spChg>
        <pc:spChg chg="mod">
          <ac:chgData name="Fabio Basaglia" userId="b0877b52f7d70e83" providerId="LiveId" clId="{5E227D5D-309A-43BD-AF95-BA139F3E4772}" dt="2025-07-21T09:52:34.233" v="10" actId="20577"/>
          <ac:spMkLst>
            <pc:docMk/>
            <pc:sldMk cId="0" sldId="256"/>
            <ac:spMk id="25" creationId="{0C53DA6A-508B-0502-DD44-CE5FA1E16A49}"/>
          </ac:spMkLst>
        </pc:spChg>
        <pc:spChg chg="del">
          <ac:chgData name="Fabio Basaglia" userId="b0877b52f7d70e83" providerId="LiveId" clId="{5E227D5D-309A-43BD-AF95-BA139F3E4772}" dt="2025-07-21T10:40:57.449" v="16" actId="478"/>
          <ac:spMkLst>
            <pc:docMk/>
            <pc:sldMk cId="0" sldId="256"/>
            <ac:spMk id="38" creationId="{021B5DBC-85B8-D5B7-9E73-3B50FCD44CFF}"/>
          </ac:spMkLst>
        </pc:spChg>
        <pc:spChg chg="mod">
          <ac:chgData name="Fabio Basaglia" userId="b0877b52f7d70e83" providerId="LiveId" clId="{5E227D5D-309A-43BD-AF95-BA139F3E4772}" dt="2025-07-21T11:02:26.017" v="161" actId="14100"/>
          <ac:spMkLst>
            <pc:docMk/>
            <pc:sldMk cId="0" sldId="256"/>
            <ac:spMk id="61" creationId="{00000000-0000-0000-0000-000000000000}"/>
          </ac:spMkLst>
        </pc:spChg>
        <pc:grpChg chg="mod">
          <ac:chgData name="Fabio Basaglia" userId="b0877b52f7d70e83" providerId="LiveId" clId="{5E227D5D-309A-43BD-AF95-BA139F3E4772}" dt="2025-07-21T10:56:20.908" v="154" actId="1076"/>
          <ac:grpSpMkLst>
            <pc:docMk/>
            <pc:sldMk cId="0" sldId="256"/>
            <ac:grpSpMk id="2" creationId="{E111E9AE-B10C-DB45-B04A-A33F4188362C}"/>
          </ac:grpSpMkLst>
        </pc:grpChg>
        <pc:grpChg chg="del mod">
          <ac:chgData name="Fabio Basaglia" userId="b0877b52f7d70e83" providerId="LiveId" clId="{5E227D5D-309A-43BD-AF95-BA139F3E4772}" dt="2025-07-21T10:41:53.048" v="23" actId="165"/>
          <ac:grpSpMkLst>
            <pc:docMk/>
            <pc:sldMk cId="0" sldId="256"/>
            <ac:grpSpMk id="4" creationId="{24233600-2E8A-DBA7-691C-9DD04675CD6C}"/>
          </ac:grpSpMkLst>
        </pc:grpChg>
        <pc:grpChg chg="add del mod">
          <ac:chgData name="Fabio Basaglia" userId="b0877b52f7d70e83" providerId="LiveId" clId="{5E227D5D-309A-43BD-AF95-BA139F3E4772}" dt="2025-07-21T10:53:14.411" v="97" actId="478"/>
          <ac:grpSpMkLst>
            <pc:docMk/>
            <pc:sldMk cId="0" sldId="256"/>
            <ac:grpSpMk id="27" creationId="{ACC47AEE-4D33-992D-28C7-A4322922D3B7}"/>
          </ac:grpSpMkLst>
        </pc:grpChg>
        <pc:graphicFrameChg chg="add del mod modGraphic">
          <ac:chgData name="Fabio Basaglia" userId="b0877b52f7d70e83" providerId="LiveId" clId="{5E227D5D-309A-43BD-AF95-BA139F3E4772}" dt="2025-07-21T10:45:29.230" v="89" actId="478"/>
          <ac:graphicFrameMkLst>
            <pc:docMk/>
            <pc:sldMk cId="0" sldId="256"/>
            <ac:graphicFrameMk id="26" creationId="{30CFACD5-D1BE-C532-B041-B2116D219532}"/>
          </ac:graphicFrameMkLst>
        </pc:graphicFrameChg>
        <pc:graphicFrameChg chg="add mod modGraphic">
          <ac:chgData name="Fabio Basaglia" userId="b0877b52f7d70e83" providerId="LiveId" clId="{5E227D5D-309A-43BD-AF95-BA139F3E4772}" dt="2025-07-21T10:56:31.986" v="155" actId="1076"/>
          <ac:graphicFrameMkLst>
            <pc:docMk/>
            <pc:sldMk cId="0" sldId="256"/>
            <ac:graphicFrameMk id="28" creationId="{D33E3047-2A6B-68CC-0A2C-8FCF6F812B36}"/>
          </ac:graphicFrameMkLst>
        </pc:graphicFrameChg>
        <pc:picChg chg="add mod topLvl">
          <ac:chgData name="Fabio Basaglia" userId="b0877b52f7d70e83" providerId="LiveId" clId="{5E227D5D-309A-43BD-AF95-BA139F3E4772}" dt="2025-07-21T10:46:06.828" v="92" actId="164"/>
          <ac:picMkLst>
            <pc:docMk/>
            <pc:sldMk cId="0" sldId="256"/>
            <ac:picMk id="5" creationId="{2CDE3772-F6AE-DA37-A757-8A7A63EE9792}"/>
          </ac:picMkLst>
        </pc:picChg>
        <pc:picChg chg="add mod topLvl">
          <ac:chgData name="Fabio Basaglia" userId="b0877b52f7d70e83" providerId="LiveId" clId="{5E227D5D-309A-43BD-AF95-BA139F3E4772}" dt="2025-07-21T10:46:06.828" v="92" actId="164"/>
          <ac:picMkLst>
            <pc:docMk/>
            <pc:sldMk cId="0" sldId="256"/>
            <ac:picMk id="6" creationId="{9D621A9E-1CB1-9179-A583-B38A03656D00}"/>
          </ac:picMkLst>
        </pc:picChg>
        <pc:picChg chg="add mod topLvl">
          <ac:chgData name="Fabio Basaglia" userId="b0877b52f7d70e83" providerId="LiveId" clId="{5E227D5D-309A-43BD-AF95-BA139F3E4772}" dt="2025-07-21T10:46:06.828" v="92" actId="164"/>
          <ac:picMkLst>
            <pc:docMk/>
            <pc:sldMk cId="0" sldId="256"/>
            <ac:picMk id="7" creationId="{60645742-1911-A80F-9CF0-62D453F47621}"/>
          </ac:picMkLst>
        </pc:picChg>
        <pc:picChg chg="add mod topLvl">
          <ac:chgData name="Fabio Basaglia" userId="b0877b52f7d70e83" providerId="LiveId" clId="{5E227D5D-309A-43BD-AF95-BA139F3E4772}" dt="2025-07-21T10:46:06.828" v="92" actId="164"/>
          <ac:picMkLst>
            <pc:docMk/>
            <pc:sldMk cId="0" sldId="256"/>
            <ac:picMk id="8" creationId="{53BFC8D5-851B-2279-03CA-C68788130A64}"/>
          </ac:picMkLst>
        </pc:picChg>
        <pc:picChg chg="add mod topLvl modCrop">
          <ac:chgData name="Fabio Basaglia" userId="b0877b52f7d70e83" providerId="LiveId" clId="{5E227D5D-309A-43BD-AF95-BA139F3E4772}" dt="2025-07-21T10:46:06.828" v="92" actId="164"/>
          <ac:picMkLst>
            <pc:docMk/>
            <pc:sldMk cId="0" sldId="256"/>
            <ac:picMk id="10" creationId="{AAEBE56E-A790-24AD-9863-39428105F657}"/>
          </ac:picMkLst>
        </pc:picChg>
        <pc:picChg chg="add mod topLvl">
          <ac:chgData name="Fabio Basaglia" userId="b0877b52f7d70e83" providerId="LiveId" clId="{5E227D5D-309A-43BD-AF95-BA139F3E4772}" dt="2025-07-21T10:46:06.828" v="92" actId="164"/>
          <ac:picMkLst>
            <pc:docMk/>
            <pc:sldMk cId="0" sldId="256"/>
            <ac:picMk id="11" creationId="{E3983E8E-E2BD-E3BE-55C9-2E0F5D4581A5}"/>
          </ac:picMkLst>
        </pc:picChg>
        <pc:picChg chg="add mod">
          <ac:chgData name="Fabio Basaglia" userId="b0877b52f7d70e83" providerId="LiveId" clId="{5E227D5D-309A-43BD-AF95-BA139F3E4772}" dt="2025-07-21T10:41:00.406" v="17"/>
          <ac:picMkLst>
            <pc:docMk/>
            <pc:sldMk cId="0" sldId="256"/>
            <ac:picMk id="15" creationId="{0C143046-F785-9356-587B-EDDAAEB8DA0D}"/>
          </ac:picMkLst>
        </pc:picChg>
        <pc:picChg chg="add mod">
          <ac:chgData name="Fabio Basaglia" userId="b0877b52f7d70e83" providerId="LiveId" clId="{5E227D5D-309A-43BD-AF95-BA139F3E4772}" dt="2025-07-21T10:41:00.406" v="17"/>
          <ac:picMkLst>
            <pc:docMk/>
            <pc:sldMk cId="0" sldId="256"/>
            <ac:picMk id="16" creationId="{29F5491A-B904-7C1B-D151-5B6FAB9972DE}"/>
          </ac:picMkLst>
        </pc:picChg>
        <pc:picChg chg="add mod">
          <ac:chgData name="Fabio Basaglia" userId="b0877b52f7d70e83" providerId="LiveId" clId="{5E227D5D-309A-43BD-AF95-BA139F3E4772}" dt="2025-07-21T10:41:00.406" v="17"/>
          <ac:picMkLst>
            <pc:docMk/>
            <pc:sldMk cId="0" sldId="256"/>
            <ac:picMk id="21" creationId="{587BD311-3F9B-BC6D-5887-41C33C43498E}"/>
          </ac:picMkLst>
        </pc:picChg>
        <pc:picChg chg="add mod">
          <ac:chgData name="Fabio Basaglia" userId="b0877b52f7d70e83" providerId="LiveId" clId="{5E227D5D-309A-43BD-AF95-BA139F3E4772}" dt="2025-07-21T10:41:00.406" v="17"/>
          <ac:picMkLst>
            <pc:docMk/>
            <pc:sldMk cId="0" sldId="256"/>
            <ac:picMk id="22" creationId="{48F8205D-9120-DF5E-D554-AE2A0B5AFD6F}"/>
          </ac:picMkLst>
        </pc:picChg>
        <pc:picChg chg="del mod">
          <ac:chgData name="Fabio Basaglia" userId="b0877b52f7d70e83" providerId="LiveId" clId="{5E227D5D-309A-43BD-AF95-BA139F3E4772}" dt="2025-07-21T10:40:52.726" v="14" actId="478"/>
          <ac:picMkLst>
            <pc:docMk/>
            <pc:sldMk cId="0" sldId="256"/>
            <ac:picMk id="36" creationId="{21AE04CF-C4DA-B836-5933-141601EB993A}"/>
          </ac:picMkLst>
        </pc:picChg>
        <pc:picChg chg="del">
          <ac:chgData name="Fabio Basaglia" userId="b0877b52f7d70e83" providerId="LiveId" clId="{5E227D5D-309A-43BD-AF95-BA139F3E4772}" dt="2025-07-21T10:40:55.263" v="15" actId="478"/>
          <ac:picMkLst>
            <pc:docMk/>
            <pc:sldMk cId="0" sldId="256"/>
            <ac:picMk id="39" creationId="{EBCD6F78-BA12-51B1-A05A-A72083CB669C}"/>
          </ac:picMkLst>
        </pc:picChg>
      </pc:sldChg>
      <pc:sldChg chg="new del">
        <pc:chgData name="Fabio Basaglia" userId="b0877b52f7d70e83" providerId="LiveId" clId="{5E227D5D-309A-43BD-AF95-BA139F3E4772}" dt="2025-07-21T10:14:16.971" v="13" actId="680"/>
        <pc:sldMkLst>
          <pc:docMk/>
          <pc:sldMk cId="2851737779" sldId="257"/>
        </pc:sldMkLst>
      </pc:sldChg>
    </pc:docChg>
  </pc:docChgLst>
</pc:chgInfo>
</file>

<file path=ppt/diagrams/_rels/data1.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image" Target="../media/image6.png"/><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diagrams/_rels/drawing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10.png"/><Relationship Id="rId7" Type="http://schemas.openxmlformats.org/officeDocument/2006/relationships/image" Target="../media/image7.png"/><Relationship Id="rId2" Type="http://schemas.microsoft.com/office/2007/relationships/hdphoto" Target="../media/hdphoto1.wdp"/><Relationship Id="rId1" Type="http://schemas.openxmlformats.org/officeDocument/2006/relationships/image" Target="../media/image12.png"/><Relationship Id="rId6" Type="http://schemas.openxmlformats.org/officeDocument/2006/relationships/image" Target="../media/image9.png"/><Relationship Id="rId5" Type="http://schemas.openxmlformats.org/officeDocument/2006/relationships/image" Target="../media/image6.png"/><Relationship Id="rId4" Type="http://schemas.openxmlformats.org/officeDocument/2006/relationships/image" Target="../media/image11.png"/></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9FDC20A-E6E6-4078-92DF-0BD7E1C7917A}" type="doc">
      <dgm:prSet loTypeId="urn:microsoft.com/office/officeart/2005/8/layout/radial6" loCatId="cycle" qsTypeId="urn:microsoft.com/office/officeart/2005/8/quickstyle/simple1" qsCatId="simple" csTypeId="urn:microsoft.com/office/officeart/2005/8/colors/accent2_2" csCatId="accent2" phldr="1"/>
      <dgm:spPr/>
      <dgm:t>
        <a:bodyPr/>
        <a:lstStyle/>
        <a:p>
          <a:endParaRPr lang="es-AR"/>
        </a:p>
      </dgm:t>
    </dgm:pt>
    <dgm:pt modelId="{85C3912F-86F8-4DBB-9214-2333A003C6E0}">
      <dgm:prSet/>
      <dgm:spPr>
        <a:blipFill rotWithShape="0">
          <a:blip xmlns:r="http://schemas.openxmlformats.org/officeDocument/2006/relationships" r:embed="rId1"/>
          <a:srcRect/>
          <a:stretch>
            <a:fillRect l="-18000" r="-18000"/>
          </a:stretch>
        </a:blipFill>
      </dgm:spPr>
      <dgm:t>
        <a:bodyPr/>
        <a:lstStyle/>
        <a:p>
          <a:endParaRPr lang="es-AR"/>
        </a:p>
      </dgm:t>
    </dgm:pt>
    <dgm:pt modelId="{1B684600-C155-4B87-8AC4-C845D8BE9155}" type="parTrans" cxnId="{DE31F2A8-34BA-4F16-A794-A5219426A651}">
      <dgm:prSet/>
      <dgm:spPr/>
      <dgm:t>
        <a:bodyPr/>
        <a:lstStyle/>
        <a:p>
          <a:endParaRPr lang="es-AR"/>
        </a:p>
      </dgm:t>
    </dgm:pt>
    <dgm:pt modelId="{E6A1A6E7-5F7A-438C-9F52-AF5EBA03FABA}" type="sibTrans" cxnId="{DE31F2A8-34BA-4F16-A794-A5219426A651}">
      <dgm:prSet/>
      <dgm:spPr/>
      <dgm:t>
        <a:bodyPr/>
        <a:lstStyle/>
        <a:p>
          <a:endParaRPr lang="es-AR"/>
        </a:p>
      </dgm:t>
    </dgm:pt>
    <dgm:pt modelId="{BD1FEC77-6EC6-46C3-8DBF-23BF19960C65}">
      <dgm:prSet/>
      <dgm:spPr>
        <a:blipFill rotWithShape="0">
          <a:blip xmlns:r="http://schemas.openxmlformats.org/officeDocument/2006/relationships" r:embed="rId2"/>
          <a:srcRect/>
          <a:stretch>
            <a:fillRect t="-12000" b="-12000"/>
          </a:stretch>
        </a:blipFill>
      </dgm:spPr>
      <dgm:t>
        <a:bodyPr/>
        <a:lstStyle/>
        <a:p>
          <a:endParaRPr lang="es-AR"/>
        </a:p>
      </dgm:t>
    </dgm:pt>
    <dgm:pt modelId="{3B26BCA9-08FE-4D05-9C4E-7786607A5D65}" type="parTrans" cxnId="{7E492EA2-1CEA-48A7-939E-A93867E87615}">
      <dgm:prSet/>
      <dgm:spPr/>
      <dgm:t>
        <a:bodyPr/>
        <a:lstStyle/>
        <a:p>
          <a:endParaRPr lang="es-AR"/>
        </a:p>
      </dgm:t>
    </dgm:pt>
    <dgm:pt modelId="{8F46C1B8-AFFA-4715-8AED-E3DC378D1180}" type="sibTrans" cxnId="{7E492EA2-1CEA-48A7-939E-A93867E87615}">
      <dgm:prSet/>
      <dgm:spPr/>
      <dgm:t>
        <a:bodyPr/>
        <a:lstStyle/>
        <a:p>
          <a:endParaRPr lang="es-AR"/>
        </a:p>
      </dgm:t>
    </dgm:pt>
    <dgm:pt modelId="{9BD0235A-AE16-4B2B-AE55-8EEF78C0C388}">
      <dgm:prSet/>
      <dgm:spPr>
        <a:blipFill rotWithShape="0">
          <a:blip xmlns:r="http://schemas.openxmlformats.org/officeDocument/2006/relationships" r:embed="rId3"/>
          <a:srcRect/>
          <a:stretch>
            <a:fillRect l="-2000" r="-2000"/>
          </a:stretch>
        </a:blipFill>
      </dgm:spPr>
      <dgm:t>
        <a:bodyPr/>
        <a:lstStyle/>
        <a:p>
          <a:endParaRPr lang="es-AR"/>
        </a:p>
      </dgm:t>
    </dgm:pt>
    <dgm:pt modelId="{881B3E47-BED3-4190-AE1E-2C350B6C7246}" type="parTrans" cxnId="{DA6ED41D-DCB0-449E-BF8F-0AD798395E3B}">
      <dgm:prSet/>
      <dgm:spPr/>
      <dgm:t>
        <a:bodyPr/>
        <a:lstStyle/>
        <a:p>
          <a:endParaRPr lang="es-AR"/>
        </a:p>
      </dgm:t>
    </dgm:pt>
    <dgm:pt modelId="{1F346BCB-593E-4E4D-A8FF-09A81198B365}" type="sibTrans" cxnId="{DA6ED41D-DCB0-449E-BF8F-0AD798395E3B}">
      <dgm:prSet/>
      <dgm:spPr/>
      <dgm:t>
        <a:bodyPr/>
        <a:lstStyle/>
        <a:p>
          <a:endParaRPr lang="es-AR"/>
        </a:p>
      </dgm:t>
    </dgm:pt>
    <dgm:pt modelId="{6720372E-DFC7-4E69-A912-A44351B0BA44}">
      <dgm:prSet/>
      <dgm:spPr>
        <a:blipFill rotWithShape="0">
          <a:blip xmlns:r="http://schemas.openxmlformats.org/officeDocument/2006/relationships" r:embed="rId4"/>
          <a:srcRect/>
          <a:stretch>
            <a:fillRect l="-1000" r="-1000"/>
          </a:stretch>
        </a:blipFill>
      </dgm:spPr>
      <dgm:t>
        <a:bodyPr/>
        <a:lstStyle/>
        <a:p>
          <a:endParaRPr lang="es-AR"/>
        </a:p>
      </dgm:t>
    </dgm:pt>
    <dgm:pt modelId="{FDC8D7DF-34D7-4C4F-8447-8B0BBE3E48C8}" type="parTrans" cxnId="{9795A097-814D-4300-9A8D-51C92A766A08}">
      <dgm:prSet/>
      <dgm:spPr/>
      <dgm:t>
        <a:bodyPr/>
        <a:lstStyle/>
        <a:p>
          <a:endParaRPr lang="es-AR"/>
        </a:p>
      </dgm:t>
    </dgm:pt>
    <dgm:pt modelId="{CD4E9633-96DA-4CE1-83A7-5093E93FD211}" type="sibTrans" cxnId="{9795A097-814D-4300-9A8D-51C92A766A08}">
      <dgm:prSet/>
      <dgm:spPr/>
      <dgm:t>
        <a:bodyPr/>
        <a:lstStyle/>
        <a:p>
          <a:endParaRPr lang="es-AR"/>
        </a:p>
      </dgm:t>
    </dgm:pt>
    <dgm:pt modelId="{DDF4DA49-896F-450B-81DF-254C67E0513C}">
      <dgm:prSet/>
      <dgm:spPr>
        <a:blipFill rotWithShape="0">
          <a:blip xmlns:r="http://schemas.openxmlformats.org/officeDocument/2006/relationships" r:embed="rId5"/>
          <a:srcRect/>
          <a:stretch>
            <a:fillRect l="-1000" r="-1000"/>
          </a:stretch>
        </a:blipFill>
      </dgm:spPr>
      <dgm:t>
        <a:bodyPr/>
        <a:lstStyle/>
        <a:p>
          <a:endParaRPr lang="es-AR"/>
        </a:p>
      </dgm:t>
    </dgm:pt>
    <dgm:pt modelId="{03B9422B-0899-4C57-B39A-F56E9E36088D}" type="parTrans" cxnId="{DBBB0D0D-7346-4E9F-BF25-B5B175DB0495}">
      <dgm:prSet/>
      <dgm:spPr/>
      <dgm:t>
        <a:bodyPr/>
        <a:lstStyle/>
        <a:p>
          <a:endParaRPr lang="es-AR"/>
        </a:p>
      </dgm:t>
    </dgm:pt>
    <dgm:pt modelId="{9012BEB9-2124-41A7-8DB4-8C205DB5D73A}" type="sibTrans" cxnId="{DBBB0D0D-7346-4E9F-BF25-B5B175DB0495}">
      <dgm:prSet/>
      <dgm:spPr/>
      <dgm:t>
        <a:bodyPr/>
        <a:lstStyle/>
        <a:p>
          <a:endParaRPr lang="es-AR"/>
        </a:p>
      </dgm:t>
    </dgm:pt>
    <dgm:pt modelId="{D809C578-5767-43AB-AFF4-EF9ED951F78F}">
      <dgm:prSet/>
      <dgm:spPr>
        <a:blipFill rotWithShape="0">
          <a:blip xmlns:r="http://schemas.openxmlformats.org/officeDocument/2006/relationships" r:embed="rId6"/>
          <a:srcRect/>
          <a:stretch>
            <a:fillRect l="-2000" r="-2000"/>
          </a:stretch>
        </a:blipFill>
      </dgm:spPr>
      <dgm:t>
        <a:bodyPr/>
        <a:lstStyle/>
        <a:p>
          <a:endParaRPr lang="es-AR"/>
        </a:p>
      </dgm:t>
    </dgm:pt>
    <dgm:pt modelId="{E3D09E06-E9AD-4CC5-8AF4-CEB401CBDD1B}" type="parTrans" cxnId="{1FF522F5-E7C1-48F7-A38D-7726EB95F03C}">
      <dgm:prSet/>
      <dgm:spPr/>
      <dgm:t>
        <a:bodyPr/>
        <a:lstStyle/>
        <a:p>
          <a:endParaRPr lang="es-AR"/>
        </a:p>
      </dgm:t>
    </dgm:pt>
    <dgm:pt modelId="{90C4D084-108C-477A-8C85-985A34D3F463}" type="sibTrans" cxnId="{1FF522F5-E7C1-48F7-A38D-7726EB95F03C}">
      <dgm:prSet/>
      <dgm:spPr/>
      <dgm:t>
        <a:bodyPr/>
        <a:lstStyle/>
        <a:p>
          <a:endParaRPr lang="es-AR"/>
        </a:p>
      </dgm:t>
    </dgm:pt>
    <dgm:pt modelId="{1D1C50C9-B1A4-45E1-8F47-8C5D0964090E}">
      <dgm:prSet phldrT="[Texto]"/>
      <dgm:spPr>
        <a:blipFill rotWithShape="0">
          <a:blip xmlns:r="http://schemas.openxmlformats.org/officeDocument/2006/relationships" r:embed="rId7">
            <a:alphaModFix amt="0"/>
            <a:extLst>
              <a:ext uri="{BEBA8EAE-BF5A-486C-A8C5-ECC9F3942E4B}">
                <a14:imgProps xmlns:a14="http://schemas.microsoft.com/office/drawing/2010/main">
                  <a14:imgLayer r:embed="rId8">
                    <a14:imgEffect>
                      <a14:colorTemperature colorTemp="4994"/>
                    </a14:imgEffect>
                  </a14:imgLayer>
                </a14:imgProps>
              </a:ext>
            </a:extLst>
          </a:blip>
          <a:srcRect/>
          <a:stretch>
            <a:fillRect l="-6000" r="-6000"/>
          </a:stretch>
        </a:blipFill>
        <a:ln>
          <a:noFill/>
        </a:ln>
        <a:effectLst>
          <a:softEdge rad="0"/>
        </a:effectLst>
      </dgm:spPr>
      <dgm:t>
        <a:bodyPr/>
        <a:lstStyle/>
        <a:p>
          <a:r>
            <a:rPr lang="es-AR" dirty="0">
              <a:noFill/>
            </a:rPr>
            <a:t>TIC</a:t>
          </a:r>
        </a:p>
      </dgm:t>
    </dgm:pt>
    <dgm:pt modelId="{6F3CCDB2-56FD-4FAA-8D8B-9782FAF2FB8A}" type="sibTrans" cxnId="{6FF72F06-1F7A-4E03-8F7F-0F731A8664A9}">
      <dgm:prSet/>
      <dgm:spPr/>
      <dgm:t>
        <a:bodyPr/>
        <a:lstStyle/>
        <a:p>
          <a:endParaRPr lang="es-AR"/>
        </a:p>
      </dgm:t>
    </dgm:pt>
    <dgm:pt modelId="{FF9F25C5-EE33-45FE-97F0-2B5DE72D9F3A}" type="parTrans" cxnId="{6FF72F06-1F7A-4E03-8F7F-0F731A8664A9}">
      <dgm:prSet/>
      <dgm:spPr/>
      <dgm:t>
        <a:bodyPr/>
        <a:lstStyle/>
        <a:p>
          <a:endParaRPr lang="es-AR"/>
        </a:p>
      </dgm:t>
    </dgm:pt>
    <dgm:pt modelId="{B0629BED-08C0-4DFC-B30D-82C3448A8E77}" type="pres">
      <dgm:prSet presAssocID="{59FDC20A-E6E6-4078-92DF-0BD7E1C7917A}" presName="Name0" presStyleCnt="0">
        <dgm:presLayoutVars>
          <dgm:chMax val="1"/>
          <dgm:dir/>
          <dgm:animLvl val="ctr"/>
          <dgm:resizeHandles val="exact"/>
        </dgm:presLayoutVars>
      </dgm:prSet>
      <dgm:spPr/>
    </dgm:pt>
    <dgm:pt modelId="{1E2E2939-2C06-4A5D-A7E7-7382C3EBD62A}" type="pres">
      <dgm:prSet presAssocID="{1D1C50C9-B1A4-45E1-8F47-8C5D0964090E}" presName="centerShape" presStyleLbl="node0" presStyleIdx="0" presStyleCnt="1"/>
      <dgm:spPr/>
    </dgm:pt>
    <dgm:pt modelId="{088CA9FA-BFDB-4337-AD9D-CD570149D747}" type="pres">
      <dgm:prSet presAssocID="{DDF4DA49-896F-450B-81DF-254C67E0513C}" presName="node" presStyleLbl="node1" presStyleIdx="0" presStyleCnt="6">
        <dgm:presLayoutVars>
          <dgm:bulletEnabled val="1"/>
        </dgm:presLayoutVars>
      </dgm:prSet>
      <dgm:spPr/>
    </dgm:pt>
    <dgm:pt modelId="{9E02F9E8-5BB7-4C56-9090-92E1C35BC9A7}" type="pres">
      <dgm:prSet presAssocID="{DDF4DA49-896F-450B-81DF-254C67E0513C}" presName="dummy" presStyleCnt="0"/>
      <dgm:spPr/>
    </dgm:pt>
    <dgm:pt modelId="{E83E46AE-EB3D-4608-BC7D-E1EDB92FE3DA}" type="pres">
      <dgm:prSet presAssocID="{9012BEB9-2124-41A7-8DB4-8C205DB5D73A}" presName="sibTrans" presStyleLbl="sibTrans2D1" presStyleIdx="0" presStyleCnt="6"/>
      <dgm:spPr/>
    </dgm:pt>
    <dgm:pt modelId="{4A2D8DAF-9D80-4AA4-9A5E-49A61A29003A}" type="pres">
      <dgm:prSet presAssocID="{D809C578-5767-43AB-AFF4-EF9ED951F78F}" presName="node" presStyleLbl="node1" presStyleIdx="1" presStyleCnt="6">
        <dgm:presLayoutVars>
          <dgm:bulletEnabled val="1"/>
        </dgm:presLayoutVars>
      </dgm:prSet>
      <dgm:spPr/>
    </dgm:pt>
    <dgm:pt modelId="{C60C819E-422C-4659-8CF4-6927CD7D7EEA}" type="pres">
      <dgm:prSet presAssocID="{D809C578-5767-43AB-AFF4-EF9ED951F78F}" presName="dummy" presStyleCnt="0"/>
      <dgm:spPr/>
    </dgm:pt>
    <dgm:pt modelId="{B43B4658-BF42-4343-B01F-7C0FBE5E2498}" type="pres">
      <dgm:prSet presAssocID="{90C4D084-108C-477A-8C85-985A34D3F463}" presName="sibTrans" presStyleLbl="sibTrans2D1" presStyleIdx="1" presStyleCnt="6"/>
      <dgm:spPr/>
    </dgm:pt>
    <dgm:pt modelId="{A2AE11BB-6036-42AC-B2DB-6C41CBC8873C}" type="pres">
      <dgm:prSet presAssocID="{85C3912F-86F8-4DBB-9214-2333A003C6E0}" presName="node" presStyleLbl="node1" presStyleIdx="2" presStyleCnt="6">
        <dgm:presLayoutVars>
          <dgm:bulletEnabled val="1"/>
        </dgm:presLayoutVars>
      </dgm:prSet>
      <dgm:spPr/>
    </dgm:pt>
    <dgm:pt modelId="{C4FC778E-4B19-408F-9529-B1692E34362C}" type="pres">
      <dgm:prSet presAssocID="{85C3912F-86F8-4DBB-9214-2333A003C6E0}" presName="dummy" presStyleCnt="0"/>
      <dgm:spPr/>
    </dgm:pt>
    <dgm:pt modelId="{D4F1FE77-AA35-47E4-A735-87ED24EEE9B3}" type="pres">
      <dgm:prSet presAssocID="{E6A1A6E7-5F7A-438C-9F52-AF5EBA03FABA}" presName="sibTrans" presStyleLbl="sibTrans2D1" presStyleIdx="2" presStyleCnt="6"/>
      <dgm:spPr/>
    </dgm:pt>
    <dgm:pt modelId="{006BEE72-A366-494F-B895-731E3A9D7D59}" type="pres">
      <dgm:prSet presAssocID="{6720372E-DFC7-4E69-A912-A44351B0BA44}" presName="node" presStyleLbl="node1" presStyleIdx="3" presStyleCnt="6">
        <dgm:presLayoutVars>
          <dgm:bulletEnabled val="1"/>
        </dgm:presLayoutVars>
      </dgm:prSet>
      <dgm:spPr/>
    </dgm:pt>
    <dgm:pt modelId="{D7723343-0EAC-4156-BD8D-4C74D47E67C3}" type="pres">
      <dgm:prSet presAssocID="{6720372E-DFC7-4E69-A912-A44351B0BA44}" presName="dummy" presStyleCnt="0"/>
      <dgm:spPr/>
    </dgm:pt>
    <dgm:pt modelId="{5E266D1A-8681-4CF2-A6C2-C6A04925CEF0}" type="pres">
      <dgm:prSet presAssocID="{CD4E9633-96DA-4CE1-83A7-5093E93FD211}" presName="sibTrans" presStyleLbl="sibTrans2D1" presStyleIdx="3" presStyleCnt="6"/>
      <dgm:spPr/>
    </dgm:pt>
    <dgm:pt modelId="{5809B942-E135-45AE-BA34-39F8EDA6E287}" type="pres">
      <dgm:prSet presAssocID="{BD1FEC77-6EC6-46C3-8DBF-23BF19960C65}" presName="node" presStyleLbl="node1" presStyleIdx="4" presStyleCnt="6">
        <dgm:presLayoutVars>
          <dgm:bulletEnabled val="1"/>
        </dgm:presLayoutVars>
      </dgm:prSet>
      <dgm:spPr/>
    </dgm:pt>
    <dgm:pt modelId="{193F05D6-DEC0-48F7-9339-C5AB9E38DE62}" type="pres">
      <dgm:prSet presAssocID="{BD1FEC77-6EC6-46C3-8DBF-23BF19960C65}" presName="dummy" presStyleCnt="0"/>
      <dgm:spPr/>
    </dgm:pt>
    <dgm:pt modelId="{0ADE6D3F-B076-4231-802F-D5B66292CE87}" type="pres">
      <dgm:prSet presAssocID="{8F46C1B8-AFFA-4715-8AED-E3DC378D1180}" presName="sibTrans" presStyleLbl="sibTrans2D1" presStyleIdx="4" presStyleCnt="6"/>
      <dgm:spPr/>
    </dgm:pt>
    <dgm:pt modelId="{402C51EC-403B-4927-AAE1-070B35290ECC}" type="pres">
      <dgm:prSet presAssocID="{9BD0235A-AE16-4B2B-AE55-8EEF78C0C388}" presName="node" presStyleLbl="node1" presStyleIdx="5" presStyleCnt="6">
        <dgm:presLayoutVars>
          <dgm:bulletEnabled val="1"/>
        </dgm:presLayoutVars>
      </dgm:prSet>
      <dgm:spPr/>
    </dgm:pt>
    <dgm:pt modelId="{BD6BE754-1209-41CE-AE58-FA902530440D}" type="pres">
      <dgm:prSet presAssocID="{9BD0235A-AE16-4B2B-AE55-8EEF78C0C388}" presName="dummy" presStyleCnt="0"/>
      <dgm:spPr/>
    </dgm:pt>
    <dgm:pt modelId="{6FA55A0D-9C0C-43DC-9B75-331E714804FA}" type="pres">
      <dgm:prSet presAssocID="{1F346BCB-593E-4E4D-A8FF-09A81198B365}" presName="sibTrans" presStyleLbl="sibTrans2D1" presStyleIdx="5" presStyleCnt="6"/>
      <dgm:spPr/>
    </dgm:pt>
  </dgm:ptLst>
  <dgm:cxnLst>
    <dgm:cxn modelId="{6FF72F06-1F7A-4E03-8F7F-0F731A8664A9}" srcId="{59FDC20A-E6E6-4078-92DF-0BD7E1C7917A}" destId="{1D1C50C9-B1A4-45E1-8F47-8C5D0964090E}" srcOrd="0" destOrd="0" parTransId="{FF9F25C5-EE33-45FE-97F0-2B5DE72D9F3A}" sibTransId="{6F3CCDB2-56FD-4FAA-8D8B-9782FAF2FB8A}"/>
    <dgm:cxn modelId="{DBBB0D0D-7346-4E9F-BF25-B5B175DB0495}" srcId="{1D1C50C9-B1A4-45E1-8F47-8C5D0964090E}" destId="{DDF4DA49-896F-450B-81DF-254C67E0513C}" srcOrd="0" destOrd="0" parTransId="{03B9422B-0899-4C57-B39A-F56E9E36088D}" sibTransId="{9012BEB9-2124-41A7-8DB4-8C205DB5D73A}"/>
    <dgm:cxn modelId="{E396BE11-565B-414A-8999-15E0DA55E125}" type="presOf" srcId="{1F346BCB-593E-4E4D-A8FF-09A81198B365}" destId="{6FA55A0D-9C0C-43DC-9B75-331E714804FA}" srcOrd="0" destOrd="0" presId="urn:microsoft.com/office/officeart/2005/8/layout/radial6"/>
    <dgm:cxn modelId="{DA6ED41D-DCB0-449E-BF8F-0AD798395E3B}" srcId="{1D1C50C9-B1A4-45E1-8F47-8C5D0964090E}" destId="{9BD0235A-AE16-4B2B-AE55-8EEF78C0C388}" srcOrd="5" destOrd="0" parTransId="{881B3E47-BED3-4190-AE1E-2C350B6C7246}" sibTransId="{1F346BCB-593E-4E4D-A8FF-09A81198B365}"/>
    <dgm:cxn modelId="{64DF5221-4851-45D9-BDD0-88977E891736}" type="presOf" srcId="{D809C578-5767-43AB-AFF4-EF9ED951F78F}" destId="{4A2D8DAF-9D80-4AA4-9A5E-49A61A29003A}" srcOrd="0" destOrd="0" presId="urn:microsoft.com/office/officeart/2005/8/layout/radial6"/>
    <dgm:cxn modelId="{7AF59A2B-93EF-4849-8F26-5B69B4743532}" type="presOf" srcId="{8F46C1B8-AFFA-4715-8AED-E3DC378D1180}" destId="{0ADE6D3F-B076-4231-802F-D5B66292CE87}" srcOrd="0" destOrd="0" presId="urn:microsoft.com/office/officeart/2005/8/layout/radial6"/>
    <dgm:cxn modelId="{64109243-6227-49D6-AB25-3E8341270ED5}" type="presOf" srcId="{DDF4DA49-896F-450B-81DF-254C67E0513C}" destId="{088CA9FA-BFDB-4337-AD9D-CD570149D747}" srcOrd="0" destOrd="0" presId="urn:microsoft.com/office/officeart/2005/8/layout/radial6"/>
    <dgm:cxn modelId="{81944C67-D43E-40DB-8CC2-A8D740D0F827}" type="presOf" srcId="{90C4D084-108C-477A-8C85-985A34D3F463}" destId="{B43B4658-BF42-4343-B01F-7C0FBE5E2498}" srcOrd="0" destOrd="0" presId="urn:microsoft.com/office/officeart/2005/8/layout/radial6"/>
    <dgm:cxn modelId="{9D1F7D90-8257-4518-AE94-8F93C40F7FC1}" type="presOf" srcId="{59FDC20A-E6E6-4078-92DF-0BD7E1C7917A}" destId="{B0629BED-08C0-4DFC-B30D-82C3448A8E77}" srcOrd="0" destOrd="0" presId="urn:microsoft.com/office/officeart/2005/8/layout/radial6"/>
    <dgm:cxn modelId="{9795A097-814D-4300-9A8D-51C92A766A08}" srcId="{1D1C50C9-B1A4-45E1-8F47-8C5D0964090E}" destId="{6720372E-DFC7-4E69-A912-A44351B0BA44}" srcOrd="3" destOrd="0" parTransId="{FDC8D7DF-34D7-4C4F-8447-8B0BBE3E48C8}" sibTransId="{CD4E9633-96DA-4CE1-83A7-5093E93FD211}"/>
    <dgm:cxn modelId="{7E492EA2-1CEA-48A7-939E-A93867E87615}" srcId="{1D1C50C9-B1A4-45E1-8F47-8C5D0964090E}" destId="{BD1FEC77-6EC6-46C3-8DBF-23BF19960C65}" srcOrd="4" destOrd="0" parTransId="{3B26BCA9-08FE-4D05-9C4E-7786607A5D65}" sibTransId="{8F46C1B8-AFFA-4715-8AED-E3DC378D1180}"/>
    <dgm:cxn modelId="{41A62CA7-96EB-49F4-AC56-38CA3AB34F72}" type="presOf" srcId="{E6A1A6E7-5F7A-438C-9F52-AF5EBA03FABA}" destId="{D4F1FE77-AA35-47E4-A735-87ED24EEE9B3}" srcOrd="0" destOrd="0" presId="urn:microsoft.com/office/officeart/2005/8/layout/radial6"/>
    <dgm:cxn modelId="{E98F31A7-786B-4A95-91B1-554F40475F0A}" type="presOf" srcId="{6720372E-DFC7-4E69-A912-A44351B0BA44}" destId="{006BEE72-A366-494F-B895-731E3A9D7D59}" srcOrd="0" destOrd="0" presId="urn:microsoft.com/office/officeart/2005/8/layout/radial6"/>
    <dgm:cxn modelId="{DE31F2A8-34BA-4F16-A794-A5219426A651}" srcId="{1D1C50C9-B1A4-45E1-8F47-8C5D0964090E}" destId="{85C3912F-86F8-4DBB-9214-2333A003C6E0}" srcOrd="2" destOrd="0" parTransId="{1B684600-C155-4B87-8AC4-C845D8BE9155}" sibTransId="{E6A1A6E7-5F7A-438C-9F52-AF5EBA03FABA}"/>
    <dgm:cxn modelId="{FA2602BA-F4F0-41FC-B93F-58ABAE53F01B}" type="presOf" srcId="{85C3912F-86F8-4DBB-9214-2333A003C6E0}" destId="{A2AE11BB-6036-42AC-B2DB-6C41CBC8873C}" srcOrd="0" destOrd="0" presId="urn:microsoft.com/office/officeart/2005/8/layout/radial6"/>
    <dgm:cxn modelId="{C531D5C3-F3F1-40D2-A973-859F7542B393}" type="presOf" srcId="{9012BEB9-2124-41A7-8DB4-8C205DB5D73A}" destId="{E83E46AE-EB3D-4608-BC7D-E1EDB92FE3DA}" srcOrd="0" destOrd="0" presId="urn:microsoft.com/office/officeart/2005/8/layout/radial6"/>
    <dgm:cxn modelId="{0D926ECD-7860-4634-A68B-6F5CB39468B4}" type="presOf" srcId="{1D1C50C9-B1A4-45E1-8F47-8C5D0964090E}" destId="{1E2E2939-2C06-4A5D-A7E7-7382C3EBD62A}" srcOrd="0" destOrd="0" presId="urn:microsoft.com/office/officeart/2005/8/layout/radial6"/>
    <dgm:cxn modelId="{85AAFECD-37FD-4B91-8F44-88265551FFEE}" type="presOf" srcId="{CD4E9633-96DA-4CE1-83A7-5093E93FD211}" destId="{5E266D1A-8681-4CF2-A6C2-C6A04925CEF0}" srcOrd="0" destOrd="0" presId="urn:microsoft.com/office/officeart/2005/8/layout/radial6"/>
    <dgm:cxn modelId="{907B0ECE-E657-404E-A9CD-A02759D598CB}" type="presOf" srcId="{9BD0235A-AE16-4B2B-AE55-8EEF78C0C388}" destId="{402C51EC-403B-4927-AAE1-070B35290ECC}" srcOrd="0" destOrd="0" presId="urn:microsoft.com/office/officeart/2005/8/layout/radial6"/>
    <dgm:cxn modelId="{35A611D7-9DE6-41F3-9826-73969C428852}" type="presOf" srcId="{BD1FEC77-6EC6-46C3-8DBF-23BF19960C65}" destId="{5809B942-E135-45AE-BA34-39F8EDA6E287}" srcOrd="0" destOrd="0" presId="urn:microsoft.com/office/officeart/2005/8/layout/radial6"/>
    <dgm:cxn modelId="{1FF522F5-E7C1-48F7-A38D-7726EB95F03C}" srcId="{1D1C50C9-B1A4-45E1-8F47-8C5D0964090E}" destId="{D809C578-5767-43AB-AFF4-EF9ED951F78F}" srcOrd="1" destOrd="0" parTransId="{E3D09E06-E9AD-4CC5-8AF4-CEB401CBDD1B}" sibTransId="{90C4D084-108C-477A-8C85-985A34D3F463}"/>
    <dgm:cxn modelId="{810D2694-9283-4E3C-B662-DEDE723AC878}" type="presParOf" srcId="{B0629BED-08C0-4DFC-B30D-82C3448A8E77}" destId="{1E2E2939-2C06-4A5D-A7E7-7382C3EBD62A}" srcOrd="0" destOrd="0" presId="urn:microsoft.com/office/officeart/2005/8/layout/radial6"/>
    <dgm:cxn modelId="{EA81E830-8A70-4CD1-8D87-EDE0DF6E310E}" type="presParOf" srcId="{B0629BED-08C0-4DFC-B30D-82C3448A8E77}" destId="{088CA9FA-BFDB-4337-AD9D-CD570149D747}" srcOrd="1" destOrd="0" presId="urn:microsoft.com/office/officeart/2005/8/layout/radial6"/>
    <dgm:cxn modelId="{7EA2FA14-9149-4A41-A960-FA8D8A45DC30}" type="presParOf" srcId="{B0629BED-08C0-4DFC-B30D-82C3448A8E77}" destId="{9E02F9E8-5BB7-4C56-9090-92E1C35BC9A7}" srcOrd="2" destOrd="0" presId="urn:microsoft.com/office/officeart/2005/8/layout/radial6"/>
    <dgm:cxn modelId="{0FFFCE47-5380-4A90-8263-EB107D0ACF7F}" type="presParOf" srcId="{B0629BED-08C0-4DFC-B30D-82C3448A8E77}" destId="{E83E46AE-EB3D-4608-BC7D-E1EDB92FE3DA}" srcOrd="3" destOrd="0" presId="urn:microsoft.com/office/officeart/2005/8/layout/radial6"/>
    <dgm:cxn modelId="{07A2FF88-A2AA-4230-A9CB-9C07E27D0C02}" type="presParOf" srcId="{B0629BED-08C0-4DFC-B30D-82C3448A8E77}" destId="{4A2D8DAF-9D80-4AA4-9A5E-49A61A29003A}" srcOrd="4" destOrd="0" presId="urn:microsoft.com/office/officeart/2005/8/layout/radial6"/>
    <dgm:cxn modelId="{9853151A-4050-4958-A027-160BACEC6674}" type="presParOf" srcId="{B0629BED-08C0-4DFC-B30D-82C3448A8E77}" destId="{C60C819E-422C-4659-8CF4-6927CD7D7EEA}" srcOrd="5" destOrd="0" presId="urn:microsoft.com/office/officeart/2005/8/layout/radial6"/>
    <dgm:cxn modelId="{E7CC90DD-CA1D-43DE-8CAC-0623E6B1A6EE}" type="presParOf" srcId="{B0629BED-08C0-4DFC-B30D-82C3448A8E77}" destId="{B43B4658-BF42-4343-B01F-7C0FBE5E2498}" srcOrd="6" destOrd="0" presId="urn:microsoft.com/office/officeart/2005/8/layout/radial6"/>
    <dgm:cxn modelId="{344EA3D2-B10D-4FD0-A3C8-0C6C47B78637}" type="presParOf" srcId="{B0629BED-08C0-4DFC-B30D-82C3448A8E77}" destId="{A2AE11BB-6036-42AC-B2DB-6C41CBC8873C}" srcOrd="7" destOrd="0" presId="urn:microsoft.com/office/officeart/2005/8/layout/radial6"/>
    <dgm:cxn modelId="{A7354987-9B40-42D2-B58F-E737845C8E16}" type="presParOf" srcId="{B0629BED-08C0-4DFC-B30D-82C3448A8E77}" destId="{C4FC778E-4B19-408F-9529-B1692E34362C}" srcOrd="8" destOrd="0" presId="urn:microsoft.com/office/officeart/2005/8/layout/radial6"/>
    <dgm:cxn modelId="{C6854AD2-30CA-4DB2-B563-5AF39CBFC4E2}" type="presParOf" srcId="{B0629BED-08C0-4DFC-B30D-82C3448A8E77}" destId="{D4F1FE77-AA35-47E4-A735-87ED24EEE9B3}" srcOrd="9" destOrd="0" presId="urn:microsoft.com/office/officeart/2005/8/layout/radial6"/>
    <dgm:cxn modelId="{1F968C58-B6B8-498B-849F-94A5FCD052DD}" type="presParOf" srcId="{B0629BED-08C0-4DFC-B30D-82C3448A8E77}" destId="{006BEE72-A366-494F-B895-731E3A9D7D59}" srcOrd="10" destOrd="0" presId="urn:microsoft.com/office/officeart/2005/8/layout/radial6"/>
    <dgm:cxn modelId="{68B55336-2DE0-493C-AD68-C5DADFE44AE7}" type="presParOf" srcId="{B0629BED-08C0-4DFC-B30D-82C3448A8E77}" destId="{D7723343-0EAC-4156-BD8D-4C74D47E67C3}" srcOrd="11" destOrd="0" presId="urn:microsoft.com/office/officeart/2005/8/layout/radial6"/>
    <dgm:cxn modelId="{5CDD2E27-5BE6-4B4B-B2E4-7C6161B9CF53}" type="presParOf" srcId="{B0629BED-08C0-4DFC-B30D-82C3448A8E77}" destId="{5E266D1A-8681-4CF2-A6C2-C6A04925CEF0}" srcOrd="12" destOrd="0" presId="urn:microsoft.com/office/officeart/2005/8/layout/radial6"/>
    <dgm:cxn modelId="{5A9071FE-053E-4298-A7A5-CF49100C0576}" type="presParOf" srcId="{B0629BED-08C0-4DFC-B30D-82C3448A8E77}" destId="{5809B942-E135-45AE-BA34-39F8EDA6E287}" srcOrd="13" destOrd="0" presId="urn:microsoft.com/office/officeart/2005/8/layout/radial6"/>
    <dgm:cxn modelId="{79608FCB-1E86-4544-A511-8E2D3DC9E079}" type="presParOf" srcId="{B0629BED-08C0-4DFC-B30D-82C3448A8E77}" destId="{193F05D6-DEC0-48F7-9339-C5AB9E38DE62}" srcOrd="14" destOrd="0" presId="urn:microsoft.com/office/officeart/2005/8/layout/radial6"/>
    <dgm:cxn modelId="{D42D6CF1-155D-42CA-A5B6-911559CAFD02}" type="presParOf" srcId="{B0629BED-08C0-4DFC-B30D-82C3448A8E77}" destId="{0ADE6D3F-B076-4231-802F-D5B66292CE87}" srcOrd="15" destOrd="0" presId="urn:microsoft.com/office/officeart/2005/8/layout/radial6"/>
    <dgm:cxn modelId="{DEAED9D5-4C51-48EA-8B04-8FE74F05E030}" type="presParOf" srcId="{B0629BED-08C0-4DFC-B30D-82C3448A8E77}" destId="{402C51EC-403B-4927-AAE1-070B35290ECC}" srcOrd="16" destOrd="0" presId="urn:microsoft.com/office/officeart/2005/8/layout/radial6"/>
    <dgm:cxn modelId="{6E3184C6-04E2-4D12-A852-A3DF52395D45}" type="presParOf" srcId="{B0629BED-08C0-4DFC-B30D-82C3448A8E77}" destId="{BD6BE754-1209-41CE-AE58-FA902530440D}" srcOrd="17" destOrd="0" presId="urn:microsoft.com/office/officeart/2005/8/layout/radial6"/>
    <dgm:cxn modelId="{A5DADE98-F4AC-4CFF-A08F-17CBDAF52D05}" type="presParOf" srcId="{B0629BED-08C0-4DFC-B30D-82C3448A8E77}" destId="{6FA55A0D-9C0C-43DC-9B75-331E714804FA}" srcOrd="18" destOrd="0" presId="urn:microsoft.com/office/officeart/2005/8/layout/radial6"/>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A55A0D-9C0C-43DC-9B75-331E714804FA}">
      <dsp:nvSpPr>
        <dsp:cNvPr id="0" name=""/>
        <dsp:cNvSpPr/>
      </dsp:nvSpPr>
      <dsp:spPr>
        <a:xfrm>
          <a:off x="2383849" y="694065"/>
          <a:ext cx="4754991" cy="4754991"/>
        </a:xfrm>
        <a:prstGeom prst="blockArc">
          <a:avLst>
            <a:gd name="adj1" fmla="val 12600000"/>
            <a:gd name="adj2" fmla="val 16200000"/>
            <a:gd name="adj3" fmla="val 4524"/>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0ADE6D3F-B076-4231-802F-D5B66292CE87}">
      <dsp:nvSpPr>
        <dsp:cNvPr id="0" name=""/>
        <dsp:cNvSpPr/>
      </dsp:nvSpPr>
      <dsp:spPr>
        <a:xfrm>
          <a:off x="2383849" y="694065"/>
          <a:ext cx="4754991" cy="4754991"/>
        </a:xfrm>
        <a:prstGeom prst="blockArc">
          <a:avLst>
            <a:gd name="adj1" fmla="val 9000000"/>
            <a:gd name="adj2" fmla="val 12600000"/>
            <a:gd name="adj3" fmla="val 4524"/>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5E266D1A-8681-4CF2-A6C2-C6A04925CEF0}">
      <dsp:nvSpPr>
        <dsp:cNvPr id="0" name=""/>
        <dsp:cNvSpPr/>
      </dsp:nvSpPr>
      <dsp:spPr>
        <a:xfrm>
          <a:off x="2383849" y="694065"/>
          <a:ext cx="4754991" cy="4754991"/>
        </a:xfrm>
        <a:prstGeom prst="blockArc">
          <a:avLst>
            <a:gd name="adj1" fmla="val 5400000"/>
            <a:gd name="adj2" fmla="val 9000000"/>
            <a:gd name="adj3" fmla="val 4524"/>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D4F1FE77-AA35-47E4-A735-87ED24EEE9B3}">
      <dsp:nvSpPr>
        <dsp:cNvPr id="0" name=""/>
        <dsp:cNvSpPr/>
      </dsp:nvSpPr>
      <dsp:spPr>
        <a:xfrm>
          <a:off x="2383849" y="694065"/>
          <a:ext cx="4754991" cy="4754991"/>
        </a:xfrm>
        <a:prstGeom prst="blockArc">
          <a:avLst>
            <a:gd name="adj1" fmla="val 1800000"/>
            <a:gd name="adj2" fmla="val 5400000"/>
            <a:gd name="adj3" fmla="val 4524"/>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B43B4658-BF42-4343-B01F-7C0FBE5E2498}">
      <dsp:nvSpPr>
        <dsp:cNvPr id="0" name=""/>
        <dsp:cNvSpPr/>
      </dsp:nvSpPr>
      <dsp:spPr>
        <a:xfrm>
          <a:off x="2383849" y="694065"/>
          <a:ext cx="4754991" cy="4754991"/>
        </a:xfrm>
        <a:prstGeom prst="blockArc">
          <a:avLst>
            <a:gd name="adj1" fmla="val 19800000"/>
            <a:gd name="adj2" fmla="val 1800000"/>
            <a:gd name="adj3" fmla="val 4524"/>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E83E46AE-EB3D-4608-BC7D-E1EDB92FE3DA}">
      <dsp:nvSpPr>
        <dsp:cNvPr id="0" name=""/>
        <dsp:cNvSpPr/>
      </dsp:nvSpPr>
      <dsp:spPr>
        <a:xfrm>
          <a:off x="2383849" y="694065"/>
          <a:ext cx="4754991" cy="4754991"/>
        </a:xfrm>
        <a:prstGeom prst="blockArc">
          <a:avLst>
            <a:gd name="adj1" fmla="val 16200000"/>
            <a:gd name="adj2" fmla="val 19800000"/>
            <a:gd name="adj3" fmla="val 4524"/>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1E2E2939-2C06-4A5D-A7E7-7382C3EBD62A}">
      <dsp:nvSpPr>
        <dsp:cNvPr id="0" name=""/>
        <dsp:cNvSpPr/>
      </dsp:nvSpPr>
      <dsp:spPr>
        <a:xfrm>
          <a:off x="3694227" y="2004443"/>
          <a:ext cx="2134235" cy="2134235"/>
        </a:xfrm>
        <a:prstGeom prst="ellipse">
          <a:avLst/>
        </a:prstGeom>
        <a:blipFill rotWithShape="0">
          <a:blip xmlns:r="http://schemas.openxmlformats.org/officeDocument/2006/relationships" r:embed="rId1">
            <a:alphaModFix amt="0"/>
            <a:extLst>
              <a:ext uri="{BEBA8EAE-BF5A-486C-A8C5-ECC9F3942E4B}">
                <a14:imgProps xmlns:a14="http://schemas.microsoft.com/office/drawing/2010/main">
                  <a14:imgLayer r:embed="rId2">
                    <a14:imgEffect>
                      <a14:colorTemperature colorTemp="4994"/>
                    </a14:imgEffect>
                  </a14:imgLayer>
                </a14:imgProps>
              </a:ext>
            </a:extLst>
          </a:blip>
          <a:srcRect/>
          <a:stretch>
            <a:fillRect l="-6000" r="-6000"/>
          </a:stretch>
        </a:blipFill>
        <a:ln w="25400" cap="flat" cmpd="sng" algn="ctr">
          <a:noFill/>
          <a:prstDash val="solid"/>
        </a:ln>
        <a:effectLst>
          <a:softEdge rad="0"/>
        </a:effectLst>
      </dsp:spPr>
      <dsp:style>
        <a:lnRef idx="2">
          <a:scrgbClr r="0" g="0" b="0"/>
        </a:lnRef>
        <a:fillRef idx="1">
          <a:scrgbClr r="0" g="0" b="0"/>
        </a:fillRef>
        <a:effectRef idx="0">
          <a:scrgbClr r="0" g="0" b="0"/>
        </a:effectRef>
        <a:fontRef idx="minor">
          <a:schemeClr val="lt1"/>
        </a:fontRef>
      </dsp:style>
      <dsp:txBody>
        <a:bodyPr spcFirstLastPara="0" vert="horz" wrap="square" lIns="82550" tIns="82550" rIns="82550" bIns="82550" numCol="1" spcCol="1270" anchor="ctr" anchorCtr="0">
          <a:noAutofit/>
        </a:bodyPr>
        <a:lstStyle/>
        <a:p>
          <a:pPr marL="0" lvl="0" indent="0" algn="ctr" defTabSz="2889250">
            <a:lnSpc>
              <a:spcPct val="90000"/>
            </a:lnSpc>
            <a:spcBef>
              <a:spcPct val="0"/>
            </a:spcBef>
            <a:spcAft>
              <a:spcPct val="35000"/>
            </a:spcAft>
            <a:buNone/>
          </a:pPr>
          <a:r>
            <a:rPr lang="es-AR" sz="6500" kern="1200" dirty="0">
              <a:noFill/>
            </a:rPr>
            <a:t>TIC</a:t>
          </a:r>
        </a:p>
      </dsp:txBody>
      <dsp:txXfrm>
        <a:off x="4006778" y="2316994"/>
        <a:ext cx="1509133" cy="1509133"/>
      </dsp:txXfrm>
    </dsp:sp>
    <dsp:sp modelId="{088CA9FA-BFDB-4337-AD9D-CD570149D747}">
      <dsp:nvSpPr>
        <dsp:cNvPr id="0" name=""/>
        <dsp:cNvSpPr/>
      </dsp:nvSpPr>
      <dsp:spPr>
        <a:xfrm>
          <a:off x="4014362" y="865"/>
          <a:ext cx="1493965" cy="1493965"/>
        </a:xfrm>
        <a:prstGeom prst="ellipse">
          <a:avLst/>
        </a:prstGeom>
        <a:blipFill rotWithShape="0">
          <a:blip xmlns:r="http://schemas.openxmlformats.org/officeDocument/2006/relationships" r:embed="rId3"/>
          <a:srcRect/>
          <a:stretch>
            <a:fillRect l="-1000" r="-1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2266950">
            <a:lnSpc>
              <a:spcPct val="90000"/>
            </a:lnSpc>
            <a:spcBef>
              <a:spcPct val="0"/>
            </a:spcBef>
            <a:spcAft>
              <a:spcPct val="35000"/>
            </a:spcAft>
            <a:buNone/>
          </a:pPr>
          <a:endParaRPr lang="es-AR" sz="5100" kern="1200"/>
        </a:p>
      </dsp:txBody>
      <dsp:txXfrm>
        <a:off x="4233148" y="219651"/>
        <a:ext cx="1056393" cy="1056393"/>
      </dsp:txXfrm>
    </dsp:sp>
    <dsp:sp modelId="{4A2D8DAF-9D80-4AA4-9A5E-49A61A29003A}">
      <dsp:nvSpPr>
        <dsp:cNvPr id="0" name=""/>
        <dsp:cNvSpPr/>
      </dsp:nvSpPr>
      <dsp:spPr>
        <a:xfrm>
          <a:off x="6026757" y="1162722"/>
          <a:ext cx="1493965" cy="1493965"/>
        </a:xfrm>
        <a:prstGeom prst="ellipse">
          <a:avLst/>
        </a:prstGeom>
        <a:blipFill rotWithShape="0">
          <a:blip xmlns:r="http://schemas.openxmlformats.org/officeDocument/2006/relationships" r:embed="rId4"/>
          <a:srcRect/>
          <a:stretch>
            <a:fillRect l="-2000" r="-2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2266950">
            <a:lnSpc>
              <a:spcPct val="90000"/>
            </a:lnSpc>
            <a:spcBef>
              <a:spcPct val="0"/>
            </a:spcBef>
            <a:spcAft>
              <a:spcPct val="35000"/>
            </a:spcAft>
            <a:buNone/>
          </a:pPr>
          <a:endParaRPr lang="es-AR" sz="5100" kern="1200"/>
        </a:p>
      </dsp:txBody>
      <dsp:txXfrm>
        <a:off x="6245543" y="1381508"/>
        <a:ext cx="1056393" cy="1056393"/>
      </dsp:txXfrm>
    </dsp:sp>
    <dsp:sp modelId="{A2AE11BB-6036-42AC-B2DB-6C41CBC8873C}">
      <dsp:nvSpPr>
        <dsp:cNvPr id="0" name=""/>
        <dsp:cNvSpPr/>
      </dsp:nvSpPr>
      <dsp:spPr>
        <a:xfrm>
          <a:off x="6026757" y="3486435"/>
          <a:ext cx="1493965" cy="1493965"/>
        </a:xfrm>
        <a:prstGeom prst="ellipse">
          <a:avLst/>
        </a:prstGeom>
        <a:blipFill rotWithShape="0">
          <a:blip xmlns:r="http://schemas.openxmlformats.org/officeDocument/2006/relationships" r:embed="rId5"/>
          <a:srcRect/>
          <a:stretch>
            <a:fillRect l="-18000" r="-18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2266950">
            <a:lnSpc>
              <a:spcPct val="90000"/>
            </a:lnSpc>
            <a:spcBef>
              <a:spcPct val="0"/>
            </a:spcBef>
            <a:spcAft>
              <a:spcPct val="35000"/>
            </a:spcAft>
            <a:buNone/>
          </a:pPr>
          <a:endParaRPr lang="es-AR" sz="5100" kern="1200"/>
        </a:p>
      </dsp:txBody>
      <dsp:txXfrm>
        <a:off x="6245543" y="3705221"/>
        <a:ext cx="1056393" cy="1056393"/>
      </dsp:txXfrm>
    </dsp:sp>
    <dsp:sp modelId="{006BEE72-A366-494F-B895-731E3A9D7D59}">
      <dsp:nvSpPr>
        <dsp:cNvPr id="0" name=""/>
        <dsp:cNvSpPr/>
      </dsp:nvSpPr>
      <dsp:spPr>
        <a:xfrm>
          <a:off x="4014362" y="4648291"/>
          <a:ext cx="1493965" cy="1493965"/>
        </a:xfrm>
        <a:prstGeom prst="ellipse">
          <a:avLst/>
        </a:prstGeom>
        <a:blipFill rotWithShape="0">
          <a:blip xmlns:r="http://schemas.openxmlformats.org/officeDocument/2006/relationships" r:embed="rId6"/>
          <a:srcRect/>
          <a:stretch>
            <a:fillRect l="-1000" r="-1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2266950">
            <a:lnSpc>
              <a:spcPct val="90000"/>
            </a:lnSpc>
            <a:spcBef>
              <a:spcPct val="0"/>
            </a:spcBef>
            <a:spcAft>
              <a:spcPct val="35000"/>
            </a:spcAft>
            <a:buNone/>
          </a:pPr>
          <a:endParaRPr lang="es-AR" sz="5100" kern="1200"/>
        </a:p>
      </dsp:txBody>
      <dsp:txXfrm>
        <a:off x="4233148" y="4867077"/>
        <a:ext cx="1056393" cy="1056393"/>
      </dsp:txXfrm>
    </dsp:sp>
    <dsp:sp modelId="{5809B942-E135-45AE-BA34-39F8EDA6E287}">
      <dsp:nvSpPr>
        <dsp:cNvPr id="0" name=""/>
        <dsp:cNvSpPr/>
      </dsp:nvSpPr>
      <dsp:spPr>
        <a:xfrm>
          <a:off x="2001968" y="3486435"/>
          <a:ext cx="1493965" cy="1493965"/>
        </a:xfrm>
        <a:prstGeom prst="ellipse">
          <a:avLst/>
        </a:prstGeom>
        <a:blipFill rotWithShape="0">
          <a:blip xmlns:r="http://schemas.openxmlformats.org/officeDocument/2006/relationships" r:embed="rId7"/>
          <a:srcRect/>
          <a:stretch>
            <a:fillRect t="-12000" b="-12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2266950">
            <a:lnSpc>
              <a:spcPct val="90000"/>
            </a:lnSpc>
            <a:spcBef>
              <a:spcPct val="0"/>
            </a:spcBef>
            <a:spcAft>
              <a:spcPct val="35000"/>
            </a:spcAft>
            <a:buNone/>
          </a:pPr>
          <a:endParaRPr lang="es-AR" sz="5100" kern="1200"/>
        </a:p>
      </dsp:txBody>
      <dsp:txXfrm>
        <a:off x="2220754" y="3705221"/>
        <a:ext cx="1056393" cy="1056393"/>
      </dsp:txXfrm>
    </dsp:sp>
    <dsp:sp modelId="{402C51EC-403B-4927-AAE1-070B35290ECC}">
      <dsp:nvSpPr>
        <dsp:cNvPr id="0" name=""/>
        <dsp:cNvSpPr/>
      </dsp:nvSpPr>
      <dsp:spPr>
        <a:xfrm>
          <a:off x="2001968" y="1162722"/>
          <a:ext cx="1493965" cy="1493965"/>
        </a:xfrm>
        <a:prstGeom prst="ellipse">
          <a:avLst/>
        </a:prstGeom>
        <a:blipFill rotWithShape="0">
          <a:blip xmlns:r="http://schemas.openxmlformats.org/officeDocument/2006/relationships" r:embed="rId8"/>
          <a:srcRect/>
          <a:stretch>
            <a:fillRect l="-2000" r="-2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2266950">
            <a:lnSpc>
              <a:spcPct val="90000"/>
            </a:lnSpc>
            <a:spcBef>
              <a:spcPct val="0"/>
            </a:spcBef>
            <a:spcAft>
              <a:spcPct val="35000"/>
            </a:spcAft>
            <a:buNone/>
          </a:pPr>
          <a:endParaRPr lang="es-AR" sz="5100" kern="1200"/>
        </a:p>
      </dsp:txBody>
      <dsp:txXfrm>
        <a:off x="2220754" y="1381508"/>
        <a:ext cx="1056393" cy="1056393"/>
      </dsp:txXfrm>
    </dsp:sp>
  </dsp:spTree>
</dsp:drawing>
</file>

<file path=ppt/diagrams/layout1.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s-AR" sz="1200" b="0" i="0" u="none" strike="noStrike" cap="none">
                <a:solidFill>
                  <a:schemeClr val="dk1"/>
                </a:solidFill>
                <a:latin typeface="Calibri"/>
                <a:ea typeface="Calibri"/>
                <a:cs typeface="Calibri"/>
                <a:sym typeface="Calibri"/>
              </a:rPr>
              <a:t>‹Nº›</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
        <p:cNvGrpSpPr/>
        <p:nvPr/>
      </p:nvGrpSpPr>
      <p:grpSpPr>
        <a:xfrm>
          <a:off x="0" y="0"/>
          <a:ext cx="0" cy="0"/>
          <a:chOff x="0" y="0"/>
          <a:chExt cx="0" cy="0"/>
        </a:xfrm>
      </p:grpSpPr>
      <p:sp>
        <p:nvSpPr>
          <p:cNvPr id="40" name="Google Shape;40;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1" name="Google Shape;41;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42" name="Google Shape;42;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AR"/>
              <a:t>1</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Póster">
  <p:cSld name="Póster">
    <p:spTree>
      <p:nvGrpSpPr>
        <p:cNvPr id="1" name="Shape 16"/>
        <p:cNvGrpSpPr/>
        <p:nvPr/>
      </p:nvGrpSpPr>
      <p:grpSpPr>
        <a:xfrm>
          <a:off x="0" y="0"/>
          <a:ext cx="0" cy="0"/>
          <a:chOff x="0" y="0"/>
          <a:chExt cx="0" cy="0"/>
        </a:xfrm>
      </p:grpSpPr>
      <p:sp>
        <p:nvSpPr>
          <p:cNvPr id="17" name="Google Shape;17;p3"/>
          <p:cNvSpPr txBox="1">
            <a:spLocks noGrp="1"/>
          </p:cNvSpPr>
          <p:nvPr>
            <p:ph type="title"/>
          </p:nvPr>
        </p:nvSpPr>
        <p:spPr>
          <a:xfrm>
            <a:off x="7467600" y="866775"/>
            <a:ext cx="36271200" cy="220022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8" name="Google Shape;18;p3"/>
          <p:cNvSpPr txBox="1">
            <a:spLocks noGrp="1"/>
          </p:cNvSpPr>
          <p:nvPr>
            <p:ph type="body" idx="1"/>
          </p:nvPr>
        </p:nvSpPr>
        <p:spPr>
          <a:xfrm>
            <a:off x="7467600" y="3140028"/>
            <a:ext cx="36271200" cy="727122"/>
          </a:xfrm>
          <a:prstGeom prst="rect">
            <a:avLst/>
          </a:prstGeom>
          <a:noFill/>
          <a:ln>
            <a:noFill/>
          </a:ln>
        </p:spPr>
        <p:txBody>
          <a:bodyPr spcFirstLastPara="1" wrap="square" lIns="91425" tIns="45700" rIns="91425" bIns="45700" anchor="t" anchorCtr="0">
            <a:noAutofit/>
          </a:bodyPr>
          <a:lstStyle>
            <a:lvl1pPr marL="457200" lvl="0" indent="-228600" algn="l">
              <a:lnSpc>
                <a:spcPct val="100000"/>
              </a:lnSpc>
              <a:spcBef>
                <a:spcPts val="0"/>
              </a:spcBef>
              <a:spcAft>
                <a:spcPts val="0"/>
              </a:spcAft>
              <a:buSzPts val="2800"/>
              <a:buNone/>
              <a:defRPr sz="2800">
                <a:solidFill>
                  <a:schemeClr val="lt1"/>
                </a:solidFill>
              </a:defRPr>
            </a:lvl1pPr>
            <a:lvl2pPr marL="914400" lvl="1" indent="-228600" algn="l">
              <a:lnSpc>
                <a:spcPct val="100000"/>
              </a:lnSpc>
              <a:spcBef>
                <a:spcPts val="0"/>
              </a:spcBef>
              <a:spcAft>
                <a:spcPts val="0"/>
              </a:spcAft>
              <a:buSzPts val="2800"/>
              <a:buNone/>
              <a:defRPr sz="2800">
                <a:solidFill>
                  <a:schemeClr val="lt1"/>
                </a:solidFill>
              </a:defRPr>
            </a:lvl2pPr>
            <a:lvl3pPr marL="1371600" lvl="2" indent="-228600" algn="l">
              <a:lnSpc>
                <a:spcPct val="100000"/>
              </a:lnSpc>
              <a:spcBef>
                <a:spcPts val="0"/>
              </a:spcBef>
              <a:spcAft>
                <a:spcPts val="0"/>
              </a:spcAft>
              <a:buSzPts val="2800"/>
              <a:buNone/>
              <a:defRPr sz="2800">
                <a:solidFill>
                  <a:schemeClr val="lt1"/>
                </a:solidFill>
              </a:defRPr>
            </a:lvl3pPr>
            <a:lvl4pPr marL="1828800" lvl="3" indent="-228600" algn="l">
              <a:lnSpc>
                <a:spcPct val="100000"/>
              </a:lnSpc>
              <a:spcBef>
                <a:spcPts val="0"/>
              </a:spcBef>
              <a:spcAft>
                <a:spcPts val="0"/>
              </a:spcAft>
              <a:buSzPts val="2800"/>
              <a:buNone/>
              <a:defRPr sz="2800">
                <a:solidFill>
                  <a:schemeClr val="lt1"/>
                </a:solidFill>
              </a:defRPr>
            </a:lvl4pPr>
            <a:lvl5pPr marL="2286000" lvl="4" indent="-228600" algn="l">
              <a:lnSpc>
                <a:spcPct val="100000"/>
              </a:lnSpc>
              <a:spcBef>
                <a:spcPts val="0"/>
              </a:spcBef>
              <a:spcAft>
                <a:spcPts val="0"/>
              </a:spcAft>
              <a:buSzPts val="2800"/>
              <a:buNone/>
              <a:defRPr sz="2800">
                <a:solidFill>
                  <a:schemeClr val="lt1"/>
                </a:solidFill>
              </a:defRPr>
            </a:lvl5pPr>
            <a:lvl6pPr marL="2743200" lvl="5" indent="-228600" algn="l">
              <a:lnSpc>
                <a:spcPct val="100000"/>
              </a:lnSpc>
              <a:spcBef>
                <a:spcPts val="0"/>
              </a:spcBef>
              <a:spcAft>
                <a:spcPts val="0"/>
              </a:spcAft>
              <a:buSzPts val="2800"/>
              <a:buNone/>
              <a:defRPr sz="2800">
                <a:solidFill>
                  <a:schemeClr val="lt1"/>
                </a:solidFill>
              </a:defRPr>
            </a:lvl6pPr>
            <a:lvl7pPr marL="3200400" lvl="6" indent="-228600" algn="l">
              <a:lnSpc>
                <a:spcPct val="100000"/>
              </a:lnSpc>
              <a:spcBef>
                <a:spcPts val="0"/>
              </a:spcBef>
              <a:spcAft>
                <a:spcPts val="0"/>
              </a:spcAft>
              <a:buSzPts val="2800"/>
              <a:buNone/>
              <a:defRPr sz="2800">
                <a:solidFill>
                  <a:schemeClr val="lt1"/>
                </a:solidFill>
              </a:defRPr>
            </a:lvl7pPr>
            <a:lvl8pPr marL="3657600" lvl="7" indent="-228600" algn="l">
              <a:lnSpc>
                <a:spcPct val="100000"/>
              </a:lnSpc>
              <a:spcBef>
                <a:spcPts val="0"/>
              </a:spcBef>
              <a:spcAft>
                <a:spcPts val="0"/>
              </a:spcAft>
              <a:buSzPts val="2800"/>
              <a:buNone/>
              <a:defRPr sz="2800">
                <a:solidFill>
                  <a:schemeClr val="lt1"/>
                </a:solidFill>
              </a:defRPr>
            </a:lvl8pPr>
            <a:lvl9pPr marL="4114800" lvl="8" indent="-228600" algn="l">
              <a:lnSpc>
                <a:spcPct val="100000"/>
              </a:lnSpc>
              <a:spcBef>
                <a:spcPts val="0"/>
              </a:spcBef>
              <a:spcAft>
                <a:spcPts val="0"/>
              </a:spcAft>
              <a:buSzPts val="2800"/>
              <a:buNone/>
              <a:defRPr sz="2800">
                <a:solidFill>
                  <a:schemeClr val="lt1"/>
                </a:solidFill>
              </a:defRPr>
            </a:lvl9pPr>
          </a:lstStyle>
          <a:p>
            <a:endParaRPr/>
          </a:p>
        </p:txBody>
      </p:sp>
      <p:sp>
        <p:nvSpPr>
          <p:cNvPr id="19" name="Google Shape;19;p3"/>
          <p:cNvSpPr txBox="1">
            <a:spLocks noGrp="1"/>
          </p:cNvSpPr>
          <p:nvPr>
            <p:ph type="dt" idx="10"/>
          </p:nvPr>
        </p:nvSpPr>
        <p:spPr>
          <a:xfrm>
            <a:off x="1333500" y="28100361"/>
            <a:ext cx="11521440" cy="40005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3"/>
          <p:cNvSpPr txBox="1">
            <a:spLocks noGrp="1"/>
          </p:cNvSpPr>
          <p:nvPr>
            <p:ph type="ftr" idx="11"/>
          </p:nvPr>
        </p:nvSpPr>
        <p:spPr>
          <a:xfrm>
            <a:off x="12854940" y="28100361"/>
            <a:ext cx="25496520" cy="40005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3"/>
          <p:cNvSpPr txBox="1">
            <a:spLocks noGrp="1"/>
          </p:cNvSpPr>
          <p:nvPr>
            <p:ph type="sldNum" idx="12"/>
          </p:nvPr>
        </p:nvSpPr>
        <p:spPr>
          <a:xfrm>
            <a:off x="38351460" y="28100361"/>
            <a:ext cx="11521440" cy="40005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sz="1867">
                <a:solidFill>
                  <a:srgbClr val="8B8B8D"/>
                </a:solidFill>
              </a:defRPr>
            </a:lvl1pPr>
            <a:lvl2pPr marL="0" lvl="1" indent="0" algn="r">
              <a:spcBef>
                <a:spcPts val="0"/>
              </a:spcBef>
              <a:buNone/>
              <a:defRPr sz="1867">
                <a:solidFill>
                  <a:srgbClr val="8B8B8D"/>
                </a:solidFill>
              </a:defRPr>
            </a:lvl2pPr>
            <a:lvl3pPr marL="0" lvl="2" indent="0" algn="r">
              <a:spcBef>
                <a:spcPts val="0"/>
              </a:spcBef>
              <a:buNone/>
              <a:defRPr sz="1867">
                <a:solidFill>
                  <a:srgbClr val="8B8B8D"/>
                </a:solidFill>
              </a:defRPr>
            </a:lvl3pPr>
            <a:lvl4pPr marL="0" lvl="3" indent="0" algn="r">
              <a:spcBef>
                <a:spcPts val="0"/>
              </a:spcBef>
              <a:buNone/>
              <a:defRPr sz="1867">
                <a:solidFill>
                  <a:srgbClr val="8B8B8D"/>
                </a:solidFill>
              </a:defRPr>
            </a:lvl4pPr>
            <a:lvl5pPr marL="0" lvl="4" indent="0" algn="r">
              <a:spcBef>
                <a:spcPts val="0"/>
              </a:spcBef>
              <a:buNone/>
              <a:defRPr sz="1867">
                <a:solidFill>
                  <a:srgbClr val="8B8B8D"/>
                </a:solidFill>
              </a:defRPr>
            </a:lvl5pPr>
            <a:lvl6pPr marL="0" lvl="5" indent="0" algn="r">
              <a:spcBef>
                <a:spcPts val="0"/>
              </a:spcBef>
              <a:buNone/>
              <a:defRPr sz="1867">
                <a:solidFill>
                  <a:srgbClr val="8B8B8D"/>
                </a:solidFill>
              </a:defRPr>
            </a:lvl6pPr>
            <a:lvl7pPr marL="0" lvl="6" indent="0" algn="r">
              <a:spcBef>
                <a:spcPts val="0"/>
              </a:spcBef>
              <a:buNone/>
              <a:defRPr sz="1867">
                <a:solidFill>
                  <a:srgbClr val="8B8B8D"/>
                </a:solidFill>
              </a:defRPr>
            </a:lvl7pPr>
            <a:lvl8pPr marL="0" lvl="7" indent="0" algn="r">
              <a:spcBef>
                <a:spcPts val="0"/>
              </a:spcBef>
              <a:buNone/>
              <a:defRPr sz="1867">
                <a:solidFill>
                  <a:srgbClr val="8B8B8D"/>
                </a:solidFill>
              </a:defRPr>
            </a:lvl8pPr>
            <a:lvl9pPr marL="0" lvl="8" indent="0" algn="r">
              <a:spcBef>
                <a:spcPts val="0"/>
              </a:spcBef>
              <a:buNone/>
              <a:defRPr sz="1867">
                <a:solidFill>
                  <a:srgbClr val="8B8B8D"/>
                </a:solidFill>
              </a:defRPr>
            </a:lvl9pPr>
          </a:lstStyle>
          <a:p>
            <a:pPr marL="0" lvl="0" indent="0" algn="r" rtl="0">
              <a:spcBef>
                <a:spcPts val="0"/>
              </a:spcBef>
              <a:spcAft>
                <a:spcPts val="0"/>
              </a:spcAft>
              <a:buNone/>
            </a:pPr>
            <a:fld id="{00000000-1234-1234-1234-123412341234}" type="slidenum">
              <a:rPr lang="es-AR"/>
              <a:t>‹Nº›</a:t>
            </a:fld>
            <a:endParaRPr/>
          </a:p>
        </p:txBody>
      </p:sp>
      <p:sp>
        <p:nvSpPr>
          <p:cNvPr id="22" name="Google Shape;22;p3"/>
          <p:cNvSpPr>
            <a:spLocks noGrp="1"/>
          </p:cNvSpPr>
          <p:nvPr>
            <p:ph type="body" idx="2"/>
          </p:nvPr>
        </p:nvSpPr>
        <p:spPr>
          <a:xfrm>
            <a:off x="1333500" y="5120640"/>
            <a:ext cx="14935200" cy="1066800"/>
          </a:xfrm>
          <a:prstGeom prst="round1Rect">
            <a:avLst>
              <a:gd name="adj" fmla="val 16667"/>
            </a:avLst>
          </a:prstGeom>
          <a:solidFill>
            <a:schemeClr val="accent2"/>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23" name="Google Shape;23;p3"/>
          <p:cNvSpPr txBox="1">
            <a:spLocks noGrp="1"/>
          </p:cNvSpPr>
          <p:nvPr>
            <p:ph type="body" idx="3"/>
          </p:nvPr>
        </p:nvSpPr>
        <p:spPr>
          <a:xfrm>
            <a:off x="1333500" y="6187440"/>
            <a:ext cx="14935200" cy="600075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24" name="Google Shape;24;p3"/>
          <p:cNvSpPr>
            <a:spLocks noGrp="1"/>
          </p:cNvSpPr>
          <p:nvPr>
            <p:ph type="body" idx="4"/>
          </p:nvPr>
        </p:nvSpPr>
        <p:spPr>
          <a:xfrm>
            <a:off x="1333500" y="13153644"/>
            <a:ext cx="14935200" cy="1066800"/>
          </a:xfrm>
          <a:prstGeom prst="round1Rect">
            <a:avLst>
              <a:gd name="adj" fmla="val 16667"/>
            </a:avLst>
          </a:prstGeom>
          <a:solidFill>
            <a:schemeClr val="accent3"/>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25" name="Google Shape;25;p3"/>
          <p:cNvSpPr txBox="1">
            <a:spLocks noGrp="1"/>
          </p:cNvSpPr>
          <p:nvPr>
            <p:ph type="body" idx="5"/>
          </p:nvPr>
        </p:nvSpPr>
        <p:spPr>
          <a:xfrm>
            <a:off x="1333500" y="14220445"/>
            <a:ext cx="14935200" cy="7952144"/>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26" name="Google Shape;26;p3"/>
          <p:cNvSpPr>
            <a:spLocks noGrp="1"/>
          </p:cNvSpPr>
          <p:nvPr>
            <p:ph type="body" idx="6"/>
          </p:nvPr>
        </p:nvSpPr>
        <p:spPr>
          <a:xfrm>
            <a:off x="1333500" y="22602825"/>
            <a:ext cx="14935200" cy="1066800"/>
          </a:xfrm>
          <a:prstGeom prst="round1Rect">
            <a:avLst>
              <a:gd name="adj" fmla="val 16667"/>
            </a:avLst>
          </a:prstGeom>
          <a:solidFill>
            <a:schemeClr val="accent4"/>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27" name="Google Shape;27;p3"/>
          <p:cNvSpPr txBox="1">
            <a:spLocks noGrp="1"/>
          </p:cNvSpPr>
          <p:nvPr>
            <p:ph type="body" idx="7"/>
          </p:nvPr>
        </p:nvSpPr>
        <p:spPr>
          <a:xfrm>
            <a:off x="1333500" y="23674959"/>
            <a:ext cx="14935200" cy="40005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28" name="Google Shape;28;p3"/>
          <p:cNvSpPr>
            <a:spLocks noGrp="1"/>
          </p:cNvSpPr>
          <p:nvPr>
            <p:ph type="body" idx="8"/>
          </p:nvPr>
        </p:nvSpPr>
        <p:spPr>
          <a:xfrm>
            <a:off x="18135600" y="5120640"/>
            <a:ext cx="14935200" cy="1066800"/>
          </a:xfrm>
          <a:prstGeom prst="round1Rect">
            <a:avLst>
              <a:gd name="adj" fmla="val 16667"/>
            </a:avLst>
          </a:prstGeom>
          <a:solidFill>
            <a:schemeClr val="accent5"/>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29" name="Google Shape;29;p3"/>
          <p:cNvSpPr txBox="1">
            <a:spLocks noGrp="1"/>
          </p:cNvSpPr>
          <p:nvPr>
            <p:ph type="body" idx="9"/>
          </p:nvPr>
        </p:nvSpPr>
        <p:spPr>
          <a:xfrm>
            <a:off x="18135600" y="6187440"/>
            <a:ext cx="14935200" cy="40005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0" name="Google Shape;30;p3"/>
          <p:cNvSpPr txBox="1">
            <a:spLocks noGrp="1"/>
          </p:cNvSpPr>
          <p:nvPr>
            <p:ph type="body" idx="13"/>
          </p:nvPr>
        </p:nvSpPr>
        <p:spPr>
          <a:xfrm>
            <a:off x="18135600" y="10454640"/>
            <a:ext cx="14935200" cy="5400675"/>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1" name="Google Shape;31;p3"/>
          <p:cNvSpPr txBox="1">
            <a:spLocks noGrp="1"/>
          </p:cNvSpPr>
          <p:nvPr>
            <p:ph type="body" idx="14"/>
          </p:nvPr>
        </p:nvSpPr>
        <p:spPr>
          <a:xfrm>
            <a:off x="18135600" y="20535900"/>
            <a:ext cx="14935200" cy="1533525"/>
          </a:xfrm>
          <a:prstGeom prst="rect">
            <a:avLst/>
          </a:prstGeom>
          <a:noFill/>
          <a:ln>
            <a:noFill/>
          </a:ln>
        </p:spPr>
        <p:txBody>
          <a:bodyPr spcFirstLastPara="1" wrap="square" lIns="91425"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2" name="Google Shape;32;p3"/>
          <p:cNvSpPr>
            <a:spLocks noGrp="1"/>
          </p:cNvSpPr>
          <p:nvPr>
            <p:ph type="body" idx="15"/>
          </p:nvPr>
        </p:nvSpPr>
        <p:spPr>
          <a:xfrm>
            <a:off x="18135600" y="22602825"/>
            <a:ext cx="14935200" cy="1066800"/>
          </a:xfrm>
          <a:prstGeom prst="round1Rect">
            <a:avLst>
              <a:gd name="adj" fmla="val 16667"/>
            </a:avLst>
          </a:prstGeom>
          <a:solidFill>
            <a:schemeClr val="accent6"/>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33" name="Google Shape;33;p3"/>
          <p:cNvSpPr txBox="1">
            <a:spLocks noGrp="1"/>
          </p:cNvSpPr>
          <p:nvPr>
            <p:ph type="body" idx="16"/>
          </p:nvPr>
        </p:nvSpPr>
        <p:spPr>
          <a:xfrm>
            <a:off x="18135600" y="23674959"/>
            <a:ext cx="14935200" cy="40005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4" name="Google Shape;34;p3"/>
          <p:cNvSpPr>
            <a:spLocks noGrp="1"/>
          </p:cNvSpPr>
          <p:nvPr>
            <p:ph type="body" idx="17"/>
          </p:nvPr>
        </p:nvSpPr>
        <p:spPr>
          <a:xfrm>
            <a:off x="34884360" y="5120640"/>
            <a:ext cx="14935200" cy="1066800"/>
          </a:xfrm>
          <a:prstGeom prst="round1Rect">
            <a:avLst>
              <a:gd name="adj" fmla="val 16667"/>
            </a:avLst>
          </a:prstGeom>
          <a:solidFill>
            <a:schemeClr val="accent6"/>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35" name="Google Shape;35;p3"/>
          <p:cNvSpPr txBox="1">
            <a:spLocks noGrp="1"/>
          </p:cNvSpPr>
          <p:nvPr>
            <p:ph type="body" idx="18"/>
          </p:nvPr>
        </p:nvSpPr>
        <p:spPr>
          <a:xfrm>
            <a:off x="34884360" y="6187440"/>
            <a:ext cx="14935200" cy="64008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6" name="Google Shape;36;p3"/>
          <p:cNvSpPr txBox="1">
            <a:spLocks noGrp="1"/>
          </p:cNvSpPr>
          <p:nvPr>
            <p:ph type="body" idx="19"/>
          </p:nvPr>
        </p:nvSpPr>
        <p:spPr>
          <a:xfrm>
            <a:off x="34884360" y="13857732"/>
            <a:ext cx="14935200" cy="64008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7" name="Google Shape;37;p3"/>
          <p:cNvSpPr>
            <a:spLocks noGrp="1"/>
          </p:cNvSpPr>
          <p:nvPr>
            <p:ph type="body" idx="20"/>
          </p:nvPr>
        </p:nvSpPr>
        <p:spPr>
          <a:xfrm>
            <a:off x="34884360" y="22602825"/>
            <a:ext cx="14935200" cy="1066800"/>
          </a:xfrm>
          <a:prstGeom prst="round1Rect">
            <a:avLst>
              <a:gd name="adj" fmla="val 16667"/>
            </a:avLst>
          </a:prstGeom>
          <a:solidFill>
            <a:schemeClr val="accent1"/>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38" name="Google Shape;38;p3"/>
          <p:cNvSpPr txBox="1">
            <a:spLocks noGrp="1"/>
          </p:cNvSpPr>
          <p:nvPr>
            <p:ph type="body" idx="21"/>
          </p:nvPr>
        </p:nvSpPr>
        <p:spPr>
          <a:xfrm>
            <a:off x="34884360" y="23674959"/>
            <a:ext cx="14935200" cy="40005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Tree>
  </p:cSld>
  <p:clrMapOvr>
    <a:masterClrMapping/>
  </p:clrMapOvr>
  <p:extLst>
    <p:ext uri="{DCECCB84-F9BA-43D5-87BE-67443E8EF086}">
      <p15:sldGuideLst xmlns:p15="http://schemas.microsoft.com/office/powerpoint/2012/main">
        <p15:guide id="1" pos="10696">
          <p15:clr>
            <a:srgbClr val="A4A3A4"/>
          </p15:clr>
        </p15:guide>
        <p15:guide id="2" pos="21560">
          <p15:clr>
            <a:srgbClr val="A4A3A4"/>
          </p15:clr>
        </p15:guide>
      </p15:sldGuideLst>
    </p:ext>
  </p:extLst>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2"/>
          <p:cNvSpPr/>
          <p:nvPr/>
        </p:nvSpPr>
        <p:spPr>
          <a:xfrm>
            <a:off x="0" y="0"/>
            <a:ext cx="51206400" cy="440055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8468" b="0" i="0" u="none" strike="noStrike" cap="none">
              <a:solidFill>
                <a:schemeClr val="lt1"/>
              </a:solidFill>
              <a:latin typeface="Calibri"/>
              <a:ea typeface="Calibri"/>
              <a:cs typeface="Calibri"/>
              <a:sym typeface="Calibri"/>
            </a:endParaRPr>
          </a:p>
        </p:txBody>
      </p:sp>
      <p:sp>
        <p:nvSpPr>
          <p:cNvPr id="11" name="Google Shape;11;p2"/>
          <p:cNvSpPr txBox="1">
            <a:spLocks noGrp="1"/>
          </p:cNvSpPr>
          <p:nvPr>
            <p:ph type="title"/>
          </p:nvPr>
        </p:nvSpPr>
        <p:spPr>
          <a:xfrm>
            <a:off x="7467600" y="866775"/>
            <a:ext cx="36271200" cy="2200223"/>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chemeClr val="lt1"/>
              </a:buClr>
              <a:buSzPts val="10267"/>
              <a:buFont typeface="Cambria"/>
              <a:buNone/>
              <a:defRPr sz="10267" b="1" i="0" u="none" strike="noStrike" cap="none">
                <a:solidFill>
                  <a:schemeClr val="lt1"/>
                </a:solidFill>
                <a:latin typeface="Cambria"/>
                <a:ea typeface="Cambria"/>
                <a:cs typeface="Cambria"/>
                <a:sym typeface="Cambria"/>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2" name="Google Shape;12;p2"/>
          <p:cNvSpPr txBox="1">
            <a:spLocks noGrp="1"/>
          </p:cNvSpPr>
          <p:nvPr>
            <p:ph type="body" idx="1"/>
          </p:nvPr>
        </p:nvSpPr>
        <p:spPr>
          <a:xfrm>
            <a:off x="7467600" y="5267325"/>
            <a:ext cx="36271200" cy="20675919"/>
          </a:xfrm>
          <a:prstGeom prst="rect">
            <a:avLst/>
          </a:prstGeom>
          <a:noFill/>
          <a:ln>
            <a:noFill/>
          </a:ln>
        </p:spPr>
        <p:txBody>
          <a:bodyPr spcFirstLastPara="1" wrap="square" lIns="91425" tIns="45700" rIns="91425" bIns="45700" anchor="t" anchorCtr="0">
            <a:normAutofit/>
          </a:bodyPr>
          <a:lstStyle>
            <a:lvl1pPr marL="457200" marR="0" lvl="0" indent="-436054" algn="l" rtl="0">
              <a:lnSpc>
                <a:spcPct val="100000"/>
              </a:lnSpc>
              <a:spcBef>
                <a:spcPts val="1400"/>
              </a:spcBef>
              <a:spcAft>
                <a:spcPts val="0"/>
              </a:spcAft>
              <a:buClr>
                <a:schemeClr val="accent2"/>
              </a:buClr>
              <a:buSzPts val="3267"/>
              <a:buFont typeface="Arial"/>
              <a:buChar char="•"/>
              <a:defRPr sz="3266" b="0" i="0" u="none" strike="noStrike" cap="none">
                <a:solidFill>
                  <a:schemeClr val="dk1"/>
                </a:solidFill>
                <a:latin typeface="Calibri"/>
                <a:ea typeface="Calibri"/>
                <a:cs typeface="Calibri"/>
                <a:sym typeface="Calibri"/>
              </a:defRPr>
            </a:lvl1pPr>
            <a:lvl2pPr marL="914400" marR="0" lvl="1"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3pPr>
            <a:lvl4pPr marL="1828800" marR="0" lvl="3"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4pPr>
            <a:lvl5pPr marL="2286000" marR="0" lvl="4"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5pPr>
            <a:lvl6pPr marL="2743200" marR="0" lvl="5"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6pPr>
            <a:lvl7pPr marL="3200400" marR="0" lvl="6"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7pPr>
            <a:lvl8pPr marL="3657600" marR="0" lvl="7"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8pPr>
            <a:lvl9pPr marL="4114800" marR="0" lvl="8"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9pPr>
          </a:lstStyle>
          <a:p>
            <a:endParaRPr/>
          </a:p>
        </p:txBody>
      </p:sp>
      <p:sp>
        <p:nvSpPr>
          <p:cNvPr id="13" name="Google Shape;13;p2"/>
          <p:cNvSpPr txBox="1">
            <a:spLocks noGrp="1"/>
          </p:cNvSpPr>
          <p:nvPr>
            <p:ph type="dt" idx="10"/>
          </p:nvPr>
        </p:nvSpPr>
        <p:spPr>
          <a:xfrm>
            <a:off x="1333500" y="28100361"/>
            <a:ext cx="11521440" cy="400050"/>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867" b="0" i="0" u="none" strike="noStrike" cap="none">
                <a:solidFill>
                  <a:srgbClr val="8B8B8D"/>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14" name="Google Shape;14;p2"/>
          <p:cNvSpPr txBox="1">
            <a:spLocks noGrp="1"/>
          </p:cNvSpPr>
          <p:nvPr>
            <p:ph type="ftr" idx="11"/>
          </p:nvPr>
        </p:nvSpPr>
        <p:spPr>
          <a:xfrm>
            <a:off x="12854940" y="28100361"/>
            <a:ext cx="25496520" cy="400050"/>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867" b="0" i="0" u="none" strike="noStrike" cap="none">
                <a:solidFill>
                  <a:srgbClr val="8B8B8D"/>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15" name="Google Shape;15;p2"/>
          <p:cNvSpPr txBox="1">
            <a:spLocks noGrp="1"/>
          </p:cNvSpPr>
          <p:nvPr>
            <p:ph type="sldNum" idx="12"/>
          </p:nvPr>
        </p:nvSpPr>
        <p:spPr>
          <a:xfrm>
            <a:off x="38351460" y="28100361"/>
            <a:ext cx="11521440" cy="40005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867" b="0" i="0" u="none" strike="noStrike" cap="none">
                <a:solidFill>
                  <a:srgbClr val="8B8B8D"/>
                </a:solidFill>
                <a:latin typeface="Calibri"/>
                <a:ea typeface="Calibri"/>
                <a:cs typeface="Calibri"/>
                <a:sym typeface="Calibri"/>
              </a:defRPr>
            </a:lvl1pPr>
            <a:lvl2pPr marL="0" marR="0" lvl="1" indent="0" algn="r" rtl="0">
              <a:spcBef>
                <a:spcPts val="0"/>
              </a:spcBef>
              <a:buNone/>
              <a:defRPr sz="1867" b="0" i="0" u="none" strike="noStrike" cap="none">
                <a:solidFill>
                  <a:srgbClr val="8B8B8D"/>
                </a:solidFill>
                <a:latin typeface="Calibri"/>
                <a:ea typeface="Calibri"/>
                <a:cs typeface="Calibri"/>
                <a:sym typeface="Calibri"/>
              </a:defRPr>
            </a:lvl2pPr>
            <a:lvl3pPr marL="0" marR="0" lvl="2" indent="0" algn="r" rtl="0">
              <a:spcBef>
                <a:spcPts val="0"/>
              </a:spcBef>
              <a:buNone/>
              <a:defRPr sz="1867" b="0" i="0" u="none" strike="noStrike" cap="none">
                <a:solidFill>
                  <a:srgbClr val="8B8B8D"/>
                </a:solidFill>
                <a:latin typeface="Calibri"/>
                <a:ea typeface="Calibri"/>
                <a:cs typeface="Calibri"/>
                <a:sym typeface="Calibri"/>
              </a:defRPr>
            </a:lvl3pPr>
            <a:lvl4pPr marL="0" marR="0" lvl="3" indent="0" algn="r" rtl="0">
              <a:spcBef>
                <a:spcPts val="0"/>
              </a:spcBef>
              <a:buNone/>
              <a:defRPr sz="1867" b="0" i="0" u="none" strike="noStrike" cap="none">
                <a:solidFill>
                  <a:srgbClr val="8B8B8D"/>
                </a:solidFill>
                <a:latin typeface="Calibri"/>
                <a:ea typeface="Calibri"/>
                <a:cs typeface="Calibri"/>
                <a:sym typeface="Calibri"/>
              </a:defRPr>
            </a:lvl4pPr>
            <a:lvl5pPr marL="0" marR="0" lvl="4" indent="0" algn="r" rtl="0">
              <a:spcBef>
                <a:spcPts val="0"/>
              </a:spcBef>
              <a:buNone/>
              <a:defRPr sz="1867" b="0" i="0" u="none" strike="noStrike" cap="none">
                <a:solidFill>
                  <a:srgbClr val="8B8B8D"/>
                </a:solidFill>
                <a:latin typeface="Calibri"/>
                <a:ea typeface="Calibri"/>
                <a:cs typeface="Calibri"/>
                <a:sym typeface="Calibri"/>
              </a:defRPr>
            </a:lvl5pPr>
            <a:lvl6pPr marL="0" marR="0" lvl="5" indent="0" algn="r" rtl="0">
              <a:spcBef>
                <a:spcPts val="0"/>
              </a:spcBef>
              <a:buNone/>
              <a:defRPr sz="1867" b="0" i="0" u="none" strike="noStrike" cap="none">
                <a:solidFill>
                  <a:srgbClr val="8B8B8D"/>
                </a:solidFill>
                <a:latin typeface="Calibri"/>
                <a:ea typeface="Calibri"/>
                <a:cs typeface="Calibri"/>
                <a:sym typeface="Calibri"/>
              </a:defRPr>
            </a:lvl6pPr>
            <a:lvl7pPr marL="0" marR="0" lvl="6" indent="0" algn="r" rtl="0">
              <a:spcBef>
                <a:spcPts val="0"/>
              </a:spcBef>
              <a:buNone/>
              <a:defRPr sz="1867" b="0" i="0" u="none" strike="noStrike" cap="none">
                <a:solidFill>
                  <a:srgbClr val="8B8B8D"/>
                </a:solidFill>
                <a:latin typeface="Calibri"/>
                <a:ea typeface="Calibri"/>
                <a:cs typeface="Calibri"/>
                <a:sym typeface="Calibri"/>
              </a:defRPr>
            </a:lvl7pPr>
            <a:lvl8pPr marL="0" marR="0" lvl="7" indent="0" algn="r" rtl="0">
              <a:spcBef>
                <a:spcPts val="0"/>
              </a:spcBef>
              <a:buNone/>
              <a:defRPr sz="1867" b="0" i="0" u="none" strike="noStrike" cap="none">
                <a:solidFill>
                  <a:srgbClr val="8B8B8D"/>
                </a:solidFill>
                <a:latin typeface="Calibri"/>
                <a:ea typeface="Calibri"/>
                <a:cs typeface="Calibri"/>
                <a:sym typeface="Calibri"/>
              </a:defRPr>
            </a:lvl8pPr>
            <a:lvl9pPr marL="0" marR="0" lvl="8" indent="0" algn="r" rtl="0">
              <a:spcBef>
                <a:spcPts val="0"/>
              </a:spcBef>
              <a:buNone/>
              <a:defRPr sz="1867" b="0" i="0" u="none" strike="noStrike" cap="none">
                <a:solidFill>
                  <a:srgbClr val="8B8B8D"/>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s-AR"/>
              <a:t>‹Nº›</a:t>
            </a:fld>
            <a:endParaRPr/>
          </a:p>
        </p:txBody>
      </p:sp>
    </p:spTree>
  </p:cSld>
  <p:clrMap bg1="lt1" tx1="dk1" bg2="dk2" tx2="lt2" accent1="accent1" accent2="accent2" accent3="accent3" accent4="accent4" accent5="accent5" accent6="accent6" hlink="hlink" folHlink="folHlink"/>
  <p:sldLayoutIdLst>
    <p:sldLayoutId id="2147483649"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9072">
          <p15:clr>
            <a:srgbClr val="A4A3A4"/>
          </p15:clr>
        </p15:guide>
        <p15:guide id="2" pos="840">
          <p15:clr>
            <a:srgbClr val="A4A3A4"/>
          </p15:clr>
        </p15:guide>
        <p15:guide id="3" pos="31416">
          <p15:clr>
            <a:srgbClr val="A4A3A4"/>
          </p15:clr>
        </p15:guide>
        <p15:guide id="4" pos="16128">
          <p15:clr>
            <a:srgbClr val="A4A3A4"/>
          </p15:clr>
        </p15:guide>
      </p15:sldGuideLst>
    </p:ext>
  </p:extLst>
</p:sldMaster>
</file>

<file path=ppt/slides/_rels/slide1.xml.rels><?xml version="1.0" encoding="UTF-8" standalone="yes"?>
<Relationships xmlns="http://schemas.openxmlformats.org/package/2006/relationships"><Relationship Id="rId8" Type="http://schemas.openxmlformats.org/officeDocument/2006/relationships/diagramData" Target="../diagrams/data1.xml"/><Relationship Id="rId3" Type="http://schemas.openxmlformats.org/officeDocument/2006/relationships/image" Target="../media/image1.png"/><Relationship Id="rId7" Type="http://schemas.openxmlformats.org/officeDocument/2006/relationships/image" Target="../media/image5.png"/><Relationship Id="rId12"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diagramColors" Target="../diagrams/colors1.xml"/><Relationship Id="rId5" Type="http://schemas.openxmlformats.org/officeDocument/2006/relationships/image" Target="../media/image3.png"/><Relationship Id="rId10" Type="http://schemas.openxmlformats.org/officeDocument/2006/relationships/diagramQuickStyle" Target="../diagrams/quickStyle1.xml"/><Relationship Id="rId4" Type="http://schemas.openxmlformats.org/officeDocument/2006/relationships/image" Target="../media/image2.png"/><Relationship Id="rId9" Type="http://schemas.openxmlformats.org/officeDocument/2006/relationships/diagramLayout" Target="../diagrams/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43"/>
        <p:cNvGrpSpPr/>
        <p:nvPr/>
      </p:nvGrpSpPr>
      <p:grpSpPr>
        <a:xfrm>
          <a:off x="0" y="0"/>
          <a:ext cx="0" cy="0"/>
          <a:chOff x="0" y="0"/>
          <a:chExt cx="0" cy="0"/>
        </a:xfrm>
      </p:grpSpPr>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7782"/>
            <a:ext cx="51206400" cy="4355573"/>
          </a:xfrm>
          <a:prstGeom prst="rect">
            <a:avLst/>
          </a:prstGeom>
        </p:spPr>
      </p:pic>
      <p:sp>
        <p:nvSpPr>
          <p:cNvPr id="45" name="Google Shape;45;p1"/>
          <p:cNvSpPr/>
          <p:nvPr/>
        </p:nvSpPr>
        <p:spPr>
          <a:xfrm>
            <a:off x="-31585" y="4320171"/>
            <a:ext cx="51206400" cy="289295"/>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0" i="0" u="none" strike="noStrike" cap="none">
              <a:solidFill>
                <a:schemeClr val="lt1"/>
              </a:solidFill>
              <a:latin typeface="Calibri"/>
              <a:ea typeface="Calibri"/>
              <a:cs typeface="Calibri"/>
              <a:sym typeface="Calibri"/>
            </a:endParaRPr>
          </a:p>
        </p:txBody>
      </p:sp>
      <p:sp>
        <p:nvSpPr>
          <p:cNvPr id="46" name="Google Shape;46;p1"/>
          <p:cNvSpPr/>
          <p:nvPr/>
        </p:nvSpPr>
        <p:spPr>
          <a:xfrm>
            <a:off x="0" y="3372369"/>
            <a:ext cx="51206400" cy="910391"/>
          </a:xfrm>
          <a:prstGeom prst="rect">
            <a:avLst/>
          </a:prstGeom>
          <a:solidFill>
            <a:srgbClr val="E2208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0" i="0" u="none" strike="noStrike" cap="none">
              <a:solidFill>
                <a:schemeClr val="lt1"/>
              </a:solidFill>
              <a:latin typeface="Calibri"/>
              <a:ea typeface="Calibri"/>
              <a:cs typeface="Calibri"/>
              <a:sym typeface="Calibri"/>
            </a:endParaRPr>
          </a:p>
        </p:txBody>
      </p:sp>
      <p:sp>
        <p:nvSpPr>
          <p:cNvPr id="47" name="Google Shape;47;p1"/>
          <p:cNvSpPr/>
          <p:nvPr/>
        </p:nvSpPr>
        <p:spPr>
          <a:xfrm>
            <a:off x="34567546" y="3333582"/>
            <a:ext cx="2755586" cy="94917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0" i="0" u="none" strike="noStrike" cap="none">
              <a:solidFill>
                <a:schemeClr val="lt1"/>
              </a:solidFill>
              <a:latin typeface="Calibri"/>
              <a:ea typeface="Calibri"/>
              <a:cs typeface="Calibri"/>
              <a:sym typeface="Calibri"/>
            </a:endParaRPr>
          </a:p>
        </p:txBody>
      </p:sp>
      <p:sp>
        <p:nvSpPr>
          <p:cNvPr id="48" name="Google Shape;48;p1"/>
          <p:cNvSpPr txBox="1">
            <a:spLocks noGrp="1"/>
          </p:cNvSpPr>
          <p:nvPr>
            <p:ph type="title"/>
          </p:nvPr>
        </p:nvSpPr>
        <p:spPr>
          <a:xfrm>
            <a:off x="1678821" y="453078"/>
            <a:ext cx="2321411" cy="2873899"/>
          </a:xfrm>
          <a:prstGeom prst="rect">
            <a:avLst/>
          </a:prstGeom>
          <a:noFill/>
          <a:ln>
            <a:noFill/>
          </a:ln>
        </p:spPr>
        <p:txBody>
          <a:bodyPr spcFirstLastPara="1" wrap="square" lIns="91425" tIns="45700" rIns="91425" bIns="45700" anchor="b" anchorCtr="0">
            <a:noAutofit/>
          </a:bodyPr>
          <a:lstStyle/>
          <a:p>
            <a:pPr marL="0" lvl="0" indent="0" algn="ctr" rtl="0">
              <a:lnSpc>
                <a:spcPct val="81250"/>
              </a:lnSpc>
              <a:spcBef>
                <a:spcPts val="0"/>
              </a:spcBef>
              <a:spcAft>
                <a:spcPts val="0"/>
              </a:spcAft>
              <a:buClr>
                <a:srgbClr val="FFCE3A"/>
              </a:buClr>
              <a:buSzPts val="5000"/>
              <a:buFont typeface="Arial"/>
              <a:buNone/>
            </a:pPr>
            <a:r>
              <a:rPr lang="es-AR" sz="5000" dirty="0">
                <a:solidFill>
                  <a:srgbClr val="FFCE3A"/>
                </a:solidFill>
                <a:latin typeface="Arial"/>
                <a:ea typeface="Arial"/>
                <a:cs typeface="Arial"/>
                <a:sym typeface="Arial"/>
              </a:rPr>
              <a:t>EJE</a:t>
            </a:r>
            <a:br>
              <a:rPr lang="es-AR" sz="9600" dirty="0">
                <a:solidFill>
                  <a:srgbClr val="FFCE3A"/>
                </a:solidFill>
                <a:latin typeface="Arial"/>
                <a:ea typeface="Arial"/>
                <a:cs typeface="Arial"/>
                <a:sym typeface="Arial"/>
              </a:rPr>
            </a:br>
            <a:r>
              <a:rPr lang="es-AR" sz="16000" dirty="0">
                <a:solidFill>
                  <a:srgbClr val="FFCE3A"/>
                </a:solidFill>
                <a:latin typeface="Arial"/>
                <a:ea typeface="Arial"/>
                <a:cs typeface="Arial"/>
                <a:sym typeface="Arial"/>
              </a:rPr>
              <a:t>2</a:t>
            </a:r>
            <a:endParaRPr sz="16000" dirty="0">
              <a:solidFill>
                <a:srgbClr val="FFCE3A"/>
              </a:solidFill>
              <a:latin typeface="Arial"/>
              <a:ea typeface="Arial"/>
              <a:cs typeface="Arial"/>
              <a:sym typeface="Arial"/>
            </a:endParaRPr>
          </a:p>
        </p:txBody>
      </p:sp>
      <p:sp>
        <p:nvSpPr>
          <p:cNvPr id="49" name="Google Shape;49;p1"/>
          <p:cNvSpPr>
            <a:spLocks noGrp="1"/>
          </p:cNvSpPr>
          <p:nvPr>
            <p:ph type="body" idx="2"/>
          </p:nvPr>
        </p:nvSpPr>
        <p:spPr>
          <a:xfrm>
            <a:off x="1333500" y="5259188"/>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l" rtl="0">
              <a:lnSpc>
                <a:spcPct val="100000"/>
              </a:lnSpc>
              <a:spcBef>
                <a:spcPts val="0"/>
              </a:spcBef>
              <a:spcAft>
                <a:spcPts val="0"/>
              </a:spcAft>
              <a:buSzPts val="4400"/>
              <a:buNone/>
            </a:pPr>
            <a:r>
              <a:rPr lang="es-AR" sz="4400" b="1" dirty="0">
                <a:latin typeface="Arial"/>
                <a:ea typeface="Arial"/>
                <a:cs typeface="Arial"/>
                <a:sym typeface="Arial"/>
              </a:rPr>
              <a:t>OBJETIVOS </a:t>
            </a:r>
            <a:endParaRPr sz="4400" b="1" dirty="0">
              <a:latin typeface="Arial"/>
              <a:ea typeface="Arial"/>
              <a:cs typeface="Arial"/>
              <a:sym typeface="Arial"/>
            </a:endParaRPr>
          </a:p>
        </p:txBody>
      </p:sp>
      <p:sp>
        <p:nvSpPr>
          <p:cNvPr id="50" name="Google Shape;50;p1"/>
          <p:cNvSpPr txBox="1">
            <a:spLocks noGrp="1"/>
          </p:cNvSpPr>
          <p:nvPr>
            <p:ph type="body" idx="3"/>
          </p:nvPr>
        </p:nvSpPr>
        <p:spPr>
          <a:xfrm>
            <a:off x="1277967" y="6496192"/>
            <a:ext cx="14935200" cy="1893047"/>
          </a:xfrm>
          <a:prstGeom prst="rect">
            <a:avLst/>
          </a:prstGeom>
          <a:noFill/>
          <a:ln>
            <a:noFill/>
          </a:ln>
        </p:spPr>
        <p:txBody>
          <a:bodyPr spcFirstLastPara="1" wrap="square" lIns="365750" tIns="182875" rIns="91425" bIns="45700" anchor="t" anchorCtr="0">
            <a:noAutofit/>
          </a:bodyPr>
          <a:lstStyle/>
          <a:p>
            <a:pPr marL="21146" indent="0" algn="just">
              <a:buNone/>
            </a:pPr>
            <a:r>
              <a:rPr lang="es-AR" sz="4400" dirty="0">
                <a:latin typeface="Calibri" panose="020F0502020204030204" pitchFamily="34" charset="0"/>
                <a:ea typeface="Calibri" panose="020F0502020204030204" pitchFamily="34" charset="0"/>
                <a:cs typeface="Times New Roman" panose="02020603050405020304" pitchFamily="18" charset="0"/>
              </a:rPr>
              <a:t>Promover la integración de las TIC y el ABP para fortalecer la formación pedagógica-didáctica de los estudiantes de tercer año de la Carrera del Profesorado en Biología.</a:t>
            </a:r>
            <a:r>
              <a:rPr lang="es-AR" sz="4400" dirty="0">
                <a:latin typeface="+mj-lt"/>
              </a:rPr>
              <a:t>. </a:t>
            </a:r>
          </a:p>
          <a:p>
            <a:pPr marL="203200" lvl="0" indent="0" algn="l" rtl="0">
              <a:lnSpc>
                <a:spcPct val="100000"/>
              </a:lnSpc>
              <a:spcBef>
                <a:spcPts val="1200"/>
              </a:spcBef>
              <a:spcAft>
                <a:spcPts val="0"/>
              </a:spcAft>
              <a:buSzPts val="3200"/>
              <a:buNone/>
            </a:pPr>
            <a:endParaRPr sz="4400" dirty="0">
              <a:latin typeface="Arial"/>
              <a:ea typeface="Arial"/>
              <a:cs typeface="Arial"/>
              <a:sym typeface="Arial"/>
            </a:endParaRPr>
          </a:p>
        </p:txBody>
      </p:sp>
      <p:sp>
        <p:nvSpPr>
          <p:cNvPr id="51" name="Google Shape;51;p1"/>
          <p:cNvSpPr>
            <a:spLocks noGrp="1"/>
          </p:cNvSpPr>
          <p:nvPr>
            <p:ph type="body" idx="4"/>
          </p:nvPr>
        </p:nvSpPr>
        <p:spPr>
          <a:xfrm>
            <a:off x="1333500" y="9149089"/>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l" rtl="0">
              <a:lnSpc>
                <a:spcPct val="100000"/>
              </a:lnSpc>
              <a:spcBef>
                <a:spcPts val="0"/>
              </a:spcBef>
              <a:spcAft>
                <a:spcPts val="0"/>
              </a:spcAft>
              <a:buSzPts val="4400"/>
              <a:buNone/>
            </a:pPr>
            <a:r>
              <a:rPr lang="es-AR" sz="4400" b="1" dirty="0">
                <a:latin typeface="Arial"/>
                <a:ea typeface="Arial"/>
                <a:cs typeface="Arial"/>
                <a:sym typeface="Arial"/>
              </a:rPr>
              <a:t>INTRODUCCIÓN O ENCUADRE</a:t>
            </a:r>
            <a:endParaRPr sz="4400" b="1" dirty="0">
              <a:latin typeface="Arial"/>
              <a:ea typeface="Arial"/>
              <a:cs typeface="Arial"/>
              <a:sym typeface="Arial"/>
            </a:endParaRPr>
          </a:p>
        </p:txBody>
      </p:sp>
      <p:sp>
        <p:nvSpPr>
          <p:cNvPr id="53" name="Google Shape;53;p1"/>
          <p:cNvSpPr>
            <a:spLocks noGrp="1"/>
          </p:cNvSpPr>
          <p:nvPr>
            <p:ph type="body" idx="8"/>
          </p:nvPr>
        </p:nvSpPr>
        <p:spPr>
          <a:xfrm>
            <a:off x="17765446" y="5182988"/>
            <a:ext cx="15305354" cy="9906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l" rtl="0">
              <a:lnSpc>
                <a:spcPct val="100000"/>
              </a:lnSpc>
              <a:spcBef>
                <a:spcPts val="0"/>
              </a:spcBef>
              <a:spcAft>
                <a:spcPts val="0"/>
              </a:spcAft>
              <a:buSzPts val="4400"/>
              <a:buNone/>
            </a:pPr>
            <a:r>
              <a:rPr lang="es-AR" sz="4400" b="1" dirty="0">
                <a:latin typeface="Arial"/>
                <a:ea typeface="Arial"/>
                <a:cs typeface="Arial"/>
                <a:sym typeface="Arial"/>
              </a:rPr>
              <a:t>DESARROLLO </a:t>
            </a:r>
            <a:endParaRPr sz="4400" b="1" dirty="0">
              <a:latin typeface="Arial"/>
              <a:ea typeface="Arial"/>
              <a:cs typeface="Arial"/>
              <a:sym typeface="Arial"/>
            </a:endParaRPr>
          </a:p>
        </p:txBody>
      </p:sp>
      <p:sp>
        <p:nvSpPr>
          <p:cNvPr id="54" name="Google Shape;54;p1"/>
          <p:cNvSpPr txBox="1">
            <a:spLocks noGrp="1"/>
          </p:cNvSpPr>
          <p:nvPr>
            <p:ph type="body" idx="9"/>
          </p:nvPr>
        </p:nvSpPr>
        <p:spPr>
          <a:xfrm>
            <a:off x="18108930" y="6258495"/>
            <a:ext cx="14988540" cy="1066800"/>
          </a:xfrm>
          <a:prstGeom prst="rect">
            <a:avLst/>
          </a:prstGeom>
          <a:solidFill>
            <a:schemeClr val="bg2">
              <a:lumMod val="20000"/>
              <a:lumOff val="8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spcFirstLastPara="1" wrap="square" lIns="365750" tIns="182875" rIns="91425" bIns="45700" anchor="t" anchorCtr="0">
            <a:normAutofit/>
          </a:bodyPr>
          <a:lstStyle/>
          <a:p>
            <a:pPr marL="21146" indent="0">
              <a:buNone/>
            </a:pPr>
            <a:r>
              <a:rPr lang="es-AR" sz="3600" dirty="0">
                <a:latin typeface="+mj-lt"/>
              </a:rPr>
              <a:t>El trabajo se llevo delante de la siguiente manera:</a:t>
            </a:r>
          </a:p>
          <a:p>
            <a:pPr marL="533415" lvl="0" indent="-330215" algn="just">
              <a:spcBef>
                <a:spcPts val="0"/>
              </a:spcBef>
              <a:buSzPts val="3200"/>
              <a:buNone/>
            </a:pPr>
            <a:endParaRPr sz="3600" dirty="0">
              <a:latin typeface="Arial"/>
              <a:ea typeface="Arial"/>
              <a:cs typeface="Arial"/>
              <a:sym typeface="Arial"/>
            </a:endParaRPr>
          </a:p>
        </p:txBody>
      </p:sp>
      <p:sp>
        <p:nvSpPr>
          <p:cNvPr id="57" name="Google Shape;57;p1"/>
          <p:cNvSpPr>
            <a:spLocks noGrp="1"/>
          </p:cNvSpPr>
          <p:nvPr>
            <p:ph type="body" idx="17"/>
          </p:nvPr>
        </p:nvSpPr>
        <p:spPr>
          <a:xfrm>
            <a:off x="35367666" y="14926291"/>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l" rtl="0">
              <a:lnSpc>
                <a:spcPct val="100000"/>
              </a:lnSpc>
              <a:spcBef>
                <a:spcPts val="0"/>
              </a:spcBef>
              <a:spcAft>
                <a:spcPts val="0"/>
              </a:spcAft>
              <a:buSzPts val="4400"/>
              <a:buNone/>
            </a:pPr>
            <a:r>
              <a:rPr lang="es-AR" sz="4400" b="1" dirty="0">
                <a:latin typeface="Arial"/>
                <a:ea typeface="Arial"/>
                <a:cs typeface="Arial"/>
                <a:sym typeface="Arial"/>
              </a:rPr>
              <a:t>CONCLUSIONES </a:t>
            </a:r>
            <a:endParaRPr sz="4400" b="1" dirty="0">
              <a:latin typeface="Arial"/>
              <a:ea typeface="Arial"/>
              <a:cs typeface="Arial"/>
              <a:sym typeface="Arial"/>
            </a:endParaRPr>
          </a:p>
        </p:txBody>
      </p:sp>
      <p:sp>
        <p:nvSpPr>
          <p:cNvPr id="60" name="Google Shape;60;p1"/>
          <p:cNvSpPr>
            <a:spLocks noGrp="1"/>
          </p:cNvSpPr>
          <p:nvPr>
            <p:ph type="body" idx="20"/>
          </p:nvPr>
        </p:nvSpPr>
        <p:spPr>
          <a:xfrm>
            <a:off x="35367666" y="23215970"/>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l" rtl="0">
              <a:lnSpc>
                <a:spcPct val="100000"/>
              </a:lnSpc>
              <a:spcBef>
                <a:spcPts val="0"/>
              </a:spcBef>
              <a:spcAft>
                <a:spcPts val="0"/>
              </a:spcAft>
              <a:buSzPts val="4400"/>
              <a:buNone/>
            </a:pPr>
            <a:r>
              <a:rPr lang="es-AR" sz="4400" b="1">
                <a:latin typeface="Arial"/>
                <a:ea typeface="Arial"/>
                <a:cs typeface="Arial"/>
                <a:sym typeface="Arial"/>
              </a:rPr>
              <a:t>REFERENCIAS</a:t>
            </a:r>
            <a:endParaRPr sz="4400" b="1">
              <a:latin typeface="Arial"/>
              <a:ea typeface="Arial"/>
              <a:cs typeface="Arial"/>
              <a:sym typeface="Arial"/>
            </a:endParaRPr>
          </a:p>
        </p:txBody>
      </p:sp>
      <p:sp>
        <p:nvSpPr>
          <p:cNvPr id="61" name="Google Shape;61;p1"/>
          <p:cNvSpPr txBox="1">
            <a:spLocks noGrp="1"/>
          </p:cNvSpPr>
          <p:nvPr>
            <p:ph type="body" idx="21"/>
          </p:nvPr>
        </p:nvSpPr>
        <p:spPr>
          <a:xfrm>
            <a:off x="35070820" y="24345900"/>
            <a:ext cx="15232046" cy="4000500"/>
          </a:xfrm>
          <a:prstGeom prst="rect">
            <a:avLst/>
          </a:prstGeom>
          <a:noFill/>
          <a:ln>
            <a:noFill/>
          </a:ln>
        </p:spPr>
        <p:txBody>
          <a:bodyPr spcFirstLastPara="1" wrap="square" lIns="365750" tIns="182875" rIns="91425" bIns="45700" anchor="t" anchorCtr="0">
            <a:noAutofit/>
          </a:bodyPr>
          <a:lstStyle/>
          <a:p>
            <a:pPr marL="21146" indent="0">
              <a:buNone/>
            </a:pPr>
            <a:r>
              <a:rPr lang="es-AR" dirty="0"/>
              <a:t>Alcalá, M. T. (s.f.). El conocimiento del profesor y enfoques didácticos (p. 28). https://escuchaloquetemuestro.wordpress.com/wp-content/uploads/2018/11/3-el-conocimiento-del-profesor-y-los-enfoques-didc3a1cticos.pdf</a:t>
            </a:r>
          </a:p>
          <a:p>
            <a:pPr marL="21146" indent="0">
              <a:buNone/>
            </a:pPr>
            <a:r>
              <a:rPr lang="es-AR" dirty="0"/>
              <a:t>Días Barriga Arceo, F. (2006). Enseñanza Situada: Vinculo entre la escuela y la vida. México: </a:t>
            </a:r>
            <a:r>
              <a:rPr lang="es-AR" dirty="0" err="1"/>
              <a:t>McGrawHill</a:t>
            </a:r>
            <a:r>
              <a:rPr lang="es-AR" dirty="0"/>
              <a:t>.</a:t>
            </a:r>
          </a:p>
          <a:p>
            <a:pPr marL="21146" indent="0">
              <a:buNone/>
            </a:pPr>
            <a:r>
              <a:rPr lang="es-AR" dirty="0" err="1"/>
              <a:t>Schön</a:t>
            </a:r>
            <a:r>
              <a:rPr lang="es-AR" dirty="0"/>
              <a:t>, D. (1992). La formación de profesionales reflexivos. Hacia un nuevo diseño de la enseñanza y el aprendizaje en las profesiones. España: Paidós. </a:t>
            </a:r>
          </a:p>
        </p:txBody>
      </p:sp>
      <p:sp>
        <p:nvSpPr>
          <p:cNvPr id="63" name="Google Shape;63;p1"/>
          <p:cNvSpPr txBox="1">
            <a:spLocks noGrp="1"/>
          </p:cNvSpPr>
          <p:nvPr>
            <p:ph type="body" idx="1"/>
          </p:nvPr>
        </p:nvSpPr>
        <p:spPr>
          <a:xfrm>
            <a:off x="34567546" y="3583586"/>
            <a:ext cx="16919074" cy="609855"/>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2800"/>
              <a:buNone/>
            </a:pPr>
            <a:r>
              <a:rPr lang="es-AR" b="1" dirty="0">
                <a:solidFill>
                  <a:schemeClr val="dk1"/>
                </a:solidFill>
                <a:latin typeface="+mj-lt"/>
              </a:rPr>
              <a:t>PERTENENCIA</a:t>
            </a:r>
            <a:r>
              <a:rPr lang="es-AR" b="1" dirty="0">
                <a:solidFill>
                  <a:schemeClr val="dk1"/>
                </a:solidFill>
              </a:rPr>
              <a:t>  </a:t>
            </a:r>
            <a:r>
              <a:rPr lang="es-AR" dirty="0"/>
              <a:t>     </a:t>
            </a:r>
            <a:r>
              <a:rPr lang="es-AR" sz="4000" dirty="0"/>
              <a:t>Facultad de Humanidades, Universidad Nacional de Formosa</a:t>
            </a:r>
            <a:endParaRPr sz="4000" dirty="0"/>
          </a:p>
        </p:txBody>
      </p:sp>
      <p:sp>
        <p:nvSpPr>
          <p:cNvPr id="64" name="Google Shape;64;p1"/>
          <p:cNvSpPr/>
          <p:nvPr/>
        </p:nvSpPr>
        <p:spPr>
          <a:xfrm>
            <a:off x="816641" y="3355848"/>
            <a:ext cx="2022886" cy="925351"/>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0" i="0" u="none" strike="noStrike" cap="none">
              <a:solidFill>
                <a:srgbClr val="FFCE3A"/>
              </a:solidFill>
              <a:latin typeface="Calibri"/>
              <a:ea typeface="Calibri"/>
              <a:cs typeface="Calibri"/>
              <a:sym typeface="Calibri"/>
            </a:endParaRPr>
          </a:p>
        </p:txBody>
      </p:sp>
      <p:sp>
        <p:nvSpPr>
          <p:cNvPr id="65" name="Google Shape;65;p1"/>
          <p:cNvSpPr txBox="1">
            <a:spLocks noGrp="1"/>
          </p:cNvSpPr>
          <p:nvPr>
            <p:ph type="body" idx="1"/>
          </p:nvPr>
        </p:nvSpPr>
        <p:spPr>
          <a:xfrm>
            <a:off x="840533" y="3518159"/>
            <a:ext cx="32433986" cy="808432"/>
          </a:xfrm>
          <a:prstGeom prst="rect">
            <a:avLst/>
          </a:prstGeom>
          <a:noFill/>
          <a:ln>
            <a:noFill/>
          </a:ln>
        </p:spPr>
        <p:txBody>
          <a:bodyPr spcFirstLastPara="1" wrap="square" lIns="91425" tIns="45700" rIns="91425" bIns="45700" anchor="t" anchorCtr="0">
            <a:noAutofit/>
          </a:bodyPr>
          <a:lstStyle/>
          <a:p>
            <a:pPr marL="0" indent="0"/>
            <a:r>
              <a:rPr lang="es-AR" b="1" dirty="0">
                <a:solidFill>
                  <a:schemeClr val="dk1"/>
                </a:solidFill>
                <a:latin typeface="+mn-lt"/>
              </a:rPr>
              <a:t>AUTORES  </a:t>
            </a:r>
            <a:r>
              <a:rPr lang="es-AR" sz="3600" b="1" dirty="0">
                <a:solidFill>
                  <a:schemeClr val="dk1"/>
                </a:solidFill>
                <a:latin typeface="+mn-lt"/>
              </a:rPr>
              <a:t>  </a:t>
            </a:r>
            <a:r>
              <a:rPr lang="es-AR" sz="4800" b="1" dirty="0">
                <a:solidFill>
                  <a:schemeClr val="tx1"/>
                </a:solidFill>
                <a:latin typeface="+mn-lt"/>
              </a:rPr>
              <a:t>Fabio Basaglia</a:t>
            </a:r>
            <a:r>
              <a:rPr lang="es-AR" sz="4800" dirty="0">
                <a:solidFill>
                  <a:schemeClr val="tx1"/>
                </a:solidFill>
                <a:latin typeface="+mn-lt"/>
              </a:rPr>
              <a:t>, </a:t>
            </a:r>
            <a:r>
              <a:rPr lang="es-AR" sz="4800" b="1" dirty="0">
                <a:solidFill>
                  <a:schemeClr val="tx1"/>
                </a:solidFill>
                <a:latin typeface="+mn-lt"/>
              </a:rPr>
              <a:t>Dávalos Víctor y Mirta Cabera / </a:t>
            </a:r>
            <a:r>
              <a:rPr lang="es-AR" sz="4800" i="1" dirty="0">
                <a:solidFill>
                  <a:schemeClr val="tx1"/>
                </a:solidFill>
                <a:latin typeface="+mn-lt"/>
              </a:rPr>
              <a:t>fabio.basaglia88@gmail.com </a:t>
            </a:r>
            <a:r>
              <a:rPr lang="es-AR" sz="4800" dirty="0">
                <a:solidFill>
                  <a:schemeClr val="tx1"/>
                </a:solidFill>
                <a:latin typeface="+mn-lt"/>
              </a:rPr>
              <a:t>/ </a:t>
            </a:r>
            <a:endParaRPr lang="es-AR" sz="4800" b="1" dirty="0">
              <a:solidFill>
                <a:schemeClr val="tx1"/>
              </a:solidFill>
              <a:latin typeface="+mn-lt"/>
            </a:endParaRPr>
          </a:p>
          <a:p>
            <a:pPr marL="0" lvl="0" indent="0"/>
            <a:endParaRPr sz="3600" dirty="0">
              <a:latin typeface="+mn-lt"/>
            </a:endParaRPr>
          </a:p>
        </p:txBody>
      </p:sp>
      <p:sp>
        <p:nvSpPr>
          <p:cNvPr id="66" name="Google Shape;66;p1"/>
          <p:cNvSpPr txBox="1"/>
          <p:nvPr/>
        </p:nvSpPr>
        <p:spPr>
          <a:xfrm>
            <a:off x="4000232" y="1280675"/>
            <a:ext cx="39583211" cy="1969596"/>
          </a:xfrm>
          <a:prstGeom prst="rect">
            <a:avLst/>
          </a:prstGeom>
          <a:noFill/>
          <a:ln>
            <a:noFill/>
          </a:ln>
        </p:spPr>
        <p:txBody>
          <a:bodyPr spcFirstLastPara="1" wrap="square" lIns="91425" tIns="45700" rIns="91425" bIns="45700" anchor="b" anchorCtr="0">
            <a:noAutofit/>
          </a:bodyPr>
          <a:lstStyle/>
          <a:p>
            <a:pPr algn="ctr"/>
            <a:r>
              <a:rPr lang="es-AR" sz="5400" b="1" dirty="0"/>
              <a:t>Incorporación de la metodología Aprendizaje Basado en Proyectos para la enseñanza de un sistema hidropónico mediante la integración de las TIC en estudiantes de tercer año del Profesorado en Biología de la Universidad Nacional de Formosa, año 2025</a:t>
            </a:r>
          </a:p>
        </p:txBody>
      </p:sp>
      <p:sp>
        <p:nvSpPr>
          <p:cNvPr id="9" name="Rectangle 7"/>
          <p:cNvSpPr>
            <a:spLocks noChangeArrowheads="1"/>
          </p:cNvSpPr>
          <p:nvPr/>
        </p:nvSpPr>
        <p:spPr bwMode="auto">
          <a:xfrm>
            <a:off x="0" y="457200"/>
            <a:ext cx="51206400" cy="15875"/>
          </a:xfrm>
          <a:prstGeom prst="rect">
            <a:avLst/>
          </a:prstGeom>
          <a:solidFill>
            <a:srgbClr val="000000"/>
          </a:solidFill>
          <a:ln w="9525">
            <a:solidFill>
              <a:schemeClr val="tx1"/>
            </a:solidFill>
            <a:prstDash val="solid"/>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s-AR"/>
          </a:p>
        </p:txBody>
      </p:sp>
      <p:sp>
        <p:nvSpPr>
          <p:cNvPr id="12" name="Rectangle 10"/>
          <p:cNvSpPr>
            <a:spLocks noChangeArrowheads="1"/>
          </p:cNvSpPr>
          <p:nvPr/>
        </p:nvSpPr>
        <p:spPr bwMode="auto">
          <a:xfrm>
            <a:off x="0" y="946150"/>
            <a:ext cx="51206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s-AR" altLang="es-AR" sz="33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s-AR" altLang="es-AR" sz="1800" b="0" i="0" u="none" strike="noStrike" cap="none" normalizeH="0" baseline="0">
              <a:ln>
                <a:noFill/>
              </a:ln>
              <a:solidFill>
                <a:schemeClr val="tx1"/>
              </a:solidFill>
              <a:effectLst/>
              <a:latin typeface="Arial" panose="020B0604020202020204" pitchFamily="34" charset="0"/>
            </a:endParaRPr>
          </a:p>
        </p:txBody>
      </p:sp>
      <p:sp>
        <p:nvSpPr>
          <p:cNvPr id="17" name="Rectángulo: esquinas redondeadas 16">
            <a:extLst>
              <a:ext uri="{FF2B5EF4-FFF2-40B4-BE49-F238E27FC236}">
                <a16:creationId xmlns:a16="http://schemas.microsoft.com/office/drawing/2014/main" id="{C09573CC-21F8-E6ED-5886-7E312A27F36B}"/>
              </a:ext>
            </a:extLst>
          </p:cNvPr>
          <p:cNvSpPr/>
          <p:nvPr/>
        </p:nvSpPr>
        <p:spPr>
          <a:xfrm>
            <a:off x="18332615" y="7583288"/>
            <a:ext cx="5898985" cy="1066800"/>
          </a:xfrm>
          <a:prstGeom prst="roundRect">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AR" sz="3600" dirty="0">
                <a:solidFill>
                  <a:schemeClr val="tx1"/>
                </a:solidFill>
              </a:rPr>
              <a:t>Articulando cátedras</a:t>
            </a:r>
          </a:p>
        </p:txBody>
      </p:sp>
      <p:sp>
        <p:nvSpPr>
          <p:cNvPr id="18" name="Rectángulo 17">
            <a:extLst>
              <a:ext uri="{FF2B5EF4-FFF2-40B4-BE49-F238E27FC236}">
                <a16:creationId xmlns:a16="http://schemas.microsoft.com/office/drawing/2014/main" id="{9D325BE5-5ED6-01D6-453D-A6D7405A8145}"/>
              </a:ext>
            </a:extLst>
          </p:cNvPr>
          <p:cNvSpPr/>
          <p:nvPr/>
        </p:nvSpPr>
        <p:spPr>
          <a:xfrm>
            <a:off x="19761365" y="8611988"/>
            <a:ext cx="13068300" cy="1893047"/>
          </a:xfrm>
          <a:prstGeom prst="rect">
            <a:avLst/>
          </a:prstGeom>
          <a:solidFill>
            <a:schemeClr val="tx2">
              <a:lumMod val="75000"/>
            </a:schemeClr>
          </a:solidFill>
        </p:spPr>
        <p:style>
          <a:lnRef idx="2">
            <a:schemeClr val="accent2"/>
          </a:lnRef>
          <a:fillRef idx="1">
            <a:schemeClr val="lt1"/>
          </a:fillRef>
          <a:effectRef idx="0">
            <a:schemeClr val="accent2"/>
          </a:effectRef>
          <a:fontRef idx="minor">
            <a:schemeClr val="dk1"/>
          </a:fontRef>
        </p:style>
        <p:txBody>
          <a:bodyPr rtlCol="0" anchor="ctr"/>
          <a:lstStyle/>
          <a:p>
            <a:pPr algn="ctr"/>
            <a:r>
              <a:rPr lang="es-AR" sz="3600" dirty="0"/>
              <a:t>Fisiología y Morfología Vegetal (Profesorado en Biología) Facultad de Humanidades - UNAF</a:t>
            </a:r>
          </a:p>
        </p:txBody>
      </p:sp>
      <p:sp>
        <p:nvSpPr>
          <p:cNvPr id="19" name="Rectángulo: esquinas redondeadas 18">
            <a:extLst>
              <a:ext uri="{FF2B5EF4-FFF2-40B4-BE49-F238E27FC236}">
                <a16:creationId xmlns:a16="http://schemas.microsoft.com/office/drawing/2014/main" id="{B2F40B8B-6D80-5BF5-117F-98932E07C941}"/>
              </a:ext>
            </a:extLst>
          </p:cNvPr>
          <p:cNvSpPr/>
          <p:nvPr/>
        </p:nvSpPr>
        <p:spPr>
          <a:xfrm>
            <a:off x="18476330" y="10740874"/>
            <a:ext cx="5898985" cy="1066800"/>
          </a:xfrm>
          <a:prstGeom prst="roundRect">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AR" sz="3600" dirty="0">
                <a:solidFill>
                  <a:schemeClr val="tx1"/>
                </a:solidFill>
              </a:rPr>
              <a:t>Planificación / Ejecución / Evaluación</a:t>
            </a:r>
          </a:p>
        </p:txBody>
      </p:sp>
      <p:sp>
        <p:nvSpPr>
          <p:cNvPr id="20" name="Rectángulo 19">
            <a:extLst>
              <a:ext uri="{FF2B5EF4-FFF2-40B4-BE49-F238E27FC236}">
                <a16:creationId xmlns:a16="http://schemas.microsoft.com/office/drawing/2014/main" id="{F77A10EC-5B64-4E5A-F971-4407794F9C4B}"/>
              </a:ext>
            </a:extLst>
          </p:cNvPr>
          <p:cNvSpPr/>
          <p:nvPr/>
        </p:nvSpPr>
        <p:spPr>
          <a:xfrm>
            <a:off x="19761365" y="11820472"/>
            <a:ext cx="13068300" cy="3897452"/>
          </a:xfrm>
          <a:prstGeom prst="rect">
            <a:avLst/>
          </a:prstGeom>
          <a:solidFill>
            <a:schemeClr val="tx2">
              <a:lumMod val="75000"/>
            </a:schemeClr>
          </a:solidFill>
        </p:spPr>
        <p:style>
          <a:lnRef idx="2">
            <a:schemeClr val="accent2"/>
          </a:lnRef>
          <a:fillRef idx="1">
            <a:schemeClr val="lt1"/>
          </a:fillRef>
          <a:effectRef idx="0">
            <a:schemeClr val="accent2"/>
          </a:effectRef>
          <a:fontRef idx="minor">
            <a:schemeClr val="dk1"/>
          </a:fontRef>
        </p:style>
        <p:txBody>
          <a:bodyPr rtlCol="0" anchor="ctr"/>
          <a:lstStyle/>
          <a:p>
            <a:pPr marL="571500" indent="-571500">
              <a:buFont typeface="Wingdings" panose="05000000000000000000" pitchFamily="2" charset="2"/>
              <a:buChar char="ü"/>
            </a:pPr>
            <a:r>
              <a:rPr lang="es-ES" sz="3600" dirty="0"/>
              <a:t>Los estudiantes planificaron y llevaron a cabo actividades de laboratorio.</a:t>
            </a:r>
          </a:p>
          <a:p>
            <a:pPr marL="571500" indent="-571500">
              <a:buFont typeface="Wingdings" panose="05000000000000000000" pitchFamily="2" charset="2"/>
              <a:buChar char="ü"/>
            </a:pPr>
            <a:r>
              <a:rPr lang="es-ES" sz="3600" dirty="0"/>
              <a:t>Reflexionaron críticamente, autoevaluándose y recibiendo retroalimentación.</a:t>
            </a:r>
          </a:p>
          <a:p>
            <a:pPr marL="571500" indent="-571500">
              <a:buFont typeface="Wingdings" panose="05000000000000000000" pitchFamily="2" charset="2"/>
              <a:buChar char="ü"/>
            </a:pPr>
            <a:r>
              <a:rPr lang="es-AR" sz="3600" dirty="0"/>
              <a:t>Fortalecieron conocimientos y habilidades pedagógicas como autonomía, trabajo en equipo y creatividad.</a:t>
            </a:r>
          </a:p>
        </p:txBody>
      </p:sp>
      <p:sp>
        <p:nvSpPr>
          <p:cNvPr id="23" name="Rectángulo: esquinas redondeadas 22">
            <a:extLst>
              <a:ext uri="{FF2B5EF4-FFF2-40B4-BE49-F238E27FC236}">
                <a16:creationId xmlns:a16="http://schemas.microsoft.com/office/drawing/2014/main" id="{697A8790-4CA4-E13D-BB66-3C639B9CDAB8}"/>
              </a:ext>
            </a:extLst>
          </p:cNvPr>
          <p:cNvSpPr/>
          <p:nvPr/>
        </p:nvSpPr>
        <p:spPr>
          <a:xfrm>
            <a:off x="18514430" y="16064606"/>
            <a:ext cx="5898985" cy="1066800"/>
          </a:xfrm>
          <a:prstGeom prst="roundRect">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AR" sz="3600" dirty="0">
                <a:solidFill>
                  <a:schemeClr val="tx1"/>
                </a:solidFill>
              </a:rPr>
              <a:t>Se utilizaron recursos TIC:</a:t>
            </a:r>
          </a:p>
        </p:txBody>
      </p:sp>
      <p:sp>
        <p:nvSpPr>
          <p:cNvPr id="24" name="Rectángulo 23">
            <a:extLst>
              <a:ext uri="{FF2B5EF4-FFF2-40B4-BE49-F238E27FC236}">
                <a16:creationId xmlns:a16="http://schemas.microsoft.com/office/drawing/2014/main" id="{33BA26D6-E0FA-8BDD-B7B7-65A61330EE6E}"/>
              </a:ext>
            </a:extLst>
          </p:cNvPr>
          <p:cNvSpPr/>
          <p:nvPr/>
        </p:nvSpPr>
        <p:spPr>
          <a:xfrm>
            <a:off x="19761365" y="17182174"/>
            <a:ext cx="13068300" cy="2678382"/>
          </a:xfrm>
          <a:prstGeom prst="rect">
            <a:avLst/>
          </a:prstGeom>
          <a:solidFill>
            <a:schemeClr val="tx2">
              <a:lumMod val="75000"/>
            </a:schemeClr>
          </a:solidFill>
        </p:spPr>
        <p:style>
          <a:lnRef idx="2">
            <a:schemeClr val="accent2"/>
          </a:lnRef>
          <a:fillRef idx="1">
            <a:schemeClr val="lt1"/>
          </a:fillRef>
          <a:effectRef idx="0">
            <a:schemeClr val="accent2"/>
          </a:effectRef>
          <a:fontRef idx="minor">
            <a:schemeClr val="dk1"/>
          </a:fontRef>
        </p:style>
        <p:txBody>
          <a:bodyPr rtlCol="0" anchor="ctr"/>
          <a:lstStyle/>
          <a:p>
            <a:pPr marL="571500" indent="-571500">
              <a:buFont typeface="Wingdings" panose="05000000000000000000" pitchFamily="2" charset="2"/>
              <a:buChar char="ü"/>
            </a:pPr>
            <a:r>
              <a:rPr lang="es-AR" sz="3600" dirty="0"/>
              <a:t>Creación de </a:t>
            </a:r>
            <a:r>
              <a:rPr lang="es-AR" sz="3600" dirty="0" err="1"/>
              <a:t>flyers</a:t>
            </a:r>
            <a:r>
              <a:rPr lang="es-AR" sz="3600" dirty="0"/>
              <a:t> e </a:t>
            </a:r>
            <a:r>
              <a:rPr lang="es-AR" sz="3600" dirty="0" err="1"/>
              <a:t>infogramas</a:t>
            </a:r>
            <a:r>
              <a:rPr lang="es-AR" sz="3600" dirty="0"/>
              <a:t>.</a:t>
            </a:r>
          </a:p>
          <a:p>
            <a:pPr marL="571500" indent="-571500">
              <a:buFont typeface="Wingdings" panose="05000000000000000000" pitchFamily="2" charset="2"/>
              <a:buChar char="ü"/>
            </a:pPr>
            <a:r>
              <a:rPr lang="es-AR" sz="3600" dirty="0"/>
              <a:t>Fotografías tomadas por los propios estudiantes para facilitar el aprendizaje de contenidos relacionados a la construcción de sistemas hidropónicos.</a:t>
            </a:r>
          </a:p>
        </p:txBody>
      </p:sp>
      <p:sp>
        <p:nvSpPr>
          <p:cNvPr id="25" name="Google Shape;54;p1">
            <a:extLst>
              <a:ext uri="{FF2B5EF4-FFF2-40B4-BE49-F238E27FC236}">
                <a16:creationId xmlns:a16="http://schemas.microsoft.com/office/drawing/2014/main" id="{0C53DA6A-508B-0502-DD44-CE5FA1E16A49}"/>
              </a:ext>
            </a:extLst>
          </p:cNvPr>
          <p:cNvSpPr txBox="1">
            <a:spLocks/>
          </p:cNvSpPr>
          <p:nvPr/>
        </p:nvSpPr>
        <p:spPr>
          <a:xfrm>
            <a:off x="18285979" y="20203568"/>
            <a:ext cx="14988540" cy="1066800"/>
          </a:xfrm>
          <a:prstGeom prst="rect">
            <a:avLst/>
          </a:prstGeom>
          <a:solidFill>
            <a:schemeClr val="bg2">
              <a:lumMod val="20000"/>
              <a:lumOff val="8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spcFirstLastPara="1" wrap="square" lIns="365750" tIns="182875" rIns="91425" bIns="45700" anchor="t" anchorCtr="0">
            <a:noAutofit/>
          </a:bodyPr>
          <a:lstStyle>
            <a:defPPr marR="0" lvl="0" algn="l" rtl="0">
              <a:lnSpc>
                <a:spcPct val="100000"/>
              </a:lnSpc>
              <a:spcBef>
                <a:spcPts val="0"/>
              </a:spcBef>
              <a:spcAft>
                <a:spcPts val="0"/>
              </a:spcAft>
            </a:defPPr>
            <a:lvl1pPr marL="457200" marR="0" lvl="0" indent="-436054" algn="l" rtl="0">
              <a:lnSpc>
                <a:spcPct val="100000"/>
              </a:lnSpc>
              <a:spcBef>
                <a:spcPts val="1400"/>
              </a:spcBef>
              <a:spcAft>
                <a:spcPts val="0"/>
              </a:spcAft>
              <a:buClr>
                <a:schemeClr val="accent2"/>
              </a:buClr>
              <a:buSzPts val="3267"/>
              <a:buFont typeface="Arial"/>
              <a:buChar char="•"/>
              <a:defRPr sz="3266" b="0" i="0" u="none" strike="noStrike" cap="none">
                <a:solidFill>
                  <a:schemeClr val="dk1"/>
                </a:solidFill>
                <a:latin typeface="Calibri"/>
                <a:ea typeface="Calibri"/>
                <a:cs typeface="Calibri"/>
                <a:sym typeface="Calibri"/>
              </a:defRPr>
            </a:lvl1pPr>
            <a:lvl2pPr marL="914400" marR="0" lvl="1" indent="-342900" algn="l" rtl="0">
              <a:lnSpc>
                <a:spcPct val="100000"/>
              </a:lnSpc>
              <a:spcBef>
                <a:spcPts val="1400"/>
              </a:spcBef>
              <a:spcAft>
                <a:spcPts val="0"/>
              </a:spcAft>
              <a:buClr>
                <a:schemeClr val="accent2"/>
              </a:buClr>
              <a:buSzPts val="1800"/>
              <a:buFont typeface="Arial"/>
              <a:buChar char="•"/>
              <a:defRPr sz="2800" b="0" i="0" u="none" strike="noStrike" cap="none">
                <a:solidFill>
                  <a:schemeClr val="dk1"/>
                </a:solidFill>
                <a:latin typeface="Calibri"/>
                <a:ea typeface="Calibri"/>
                <a:cs typeface="Calibri"/>
                <a:sym typeface="Calibri"/>
              </a:defRPr>
            </a:lvl2pPr>
            <a:lvl3pPr marL="1371600" marR="0" lvl="2" indent="-342900" algn="l" rtl="0">
              <a:lnSpc>
                <a:spcPct val="100000"/>
              </a:lnSpc>
              <a:spcBef>
                <a:spcPts val="1400"/>
              </a:spcBef>
              <a:spcAft>
                <a:spcPts val="0"/>
              </a:spcAft>
              <a:buClr>
                <a:schemeClr val="accent2"/>
              </a:buClr>
              <a:buSzPts val="1800"/>
              <a:buFont typeface="Arial"/>
              <a:buChar char="•"/>
              <a:defRPr sz="2800" b="0" i="0" u="none" strike="noStrike" cap="none">
                <a:solidFill>
                  <a:schemeClr val="dk1"/>
                </a:solidFill>
                <a:latin typeface="Calibri"/>
                <a:ea typeface="Calibri"/>
                <a:cs typeface="Calibri"/>
                <a:sym typeface="Calibri"/>
              </a:defRPr>
            </a:lvl3pPr>
            <a:lvl4pPr marL="1828800" marR="0" lvl="3" indent="-342900" algn="l" rtl="0">
              <a:lnSpc>
                <a:spcPct val="100000"/>
              </a:lnSpc>
              <a:spcBef>
                <a:spcPts val="1400"/>
              </a:spcBef>
              <a:spcAft>
                <a:spcPts val="0"/>
              </a:spcAft>
              <a:buClr>
                <a:schemeClr val="accent2"/>
              </a:buClr>
              <a:buSzPts val="1800"/>
              <a:buFont typeface="Arial"/>
              <a:buChar char="•"/>
              <a:defRPr sz="2800" b="0" i="0" u="none" strike="noStrike" cap="none">
                <a:solidFill>
                  <a:schemeClr val="dk1"/>
                </a:solidFill>
                <a:latin typeface="Calibri"/>
                <a:ea typeface="Calibri"/>
                <a:cs typeface="Calibri"/>
                <a:sym typeface="Calibri"/>
              </a:defRPr>
            </a:lvl4pPr>
            <a:lvl5pPr marL="2286000" marR="0" lvl="4"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5pPr>
            <a:lvl6pPr marL="2743200" marR="0" lvl="5"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6pPr>
            <a:lvl7pPr marL="3200400" marR="0" lvl="6"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7pPr>
            <a:lvl8pPr marL="3657600" marR="0" lvl="7"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8pPr>
            <a:lvl9pPr marL="4114800" marR="0" lvl="8"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9pPr>
          </a:lstStyle>
          <a:p>
            <a:pPr marL="21146" indent="0" algn="just">
              <a:buFont typeface="Arial"/>
              <a:buNone/>
            </a:pPr>
            <a:r>
              <a:rPr lang="es-AR" sz="3600" dirty="0">
                <a:latin typeface="+mj-lt"/>
              </a:rPr>
              <a:t>Destacamos los siguientes resultados:</a:t>
            </a:r>
          </a:p>
          <a:p>
            <a:pPr marL="21146" indent="0" algn="just">
              <a:buFont typeface="Arial"/>
              <a:buNone/>
            </a:pPr>
            <a:endParaRPr lang="es-AR" sz="3600" dirty="0">
              <a:latin typeface="+mj-lt"/>
            </a:endParaRPr>
          </a:p>
          <a:p>
            <a:pPr algn="just">
              <a:buFont typeface="Wingdings" panose="05000000000000000000" pitchFamily="2" charset="2"/>
              <a:buChar char="Ø"/>
            </a:pPr>
            <a:r>
              <a:rPr lang="es-ES" sz="3600" dirty="0">
                <a:latin typeface="+mj-lt"/>
              </a:rPr>
              <a:t>La implementación de recursos tecnológicos sencillos facilita la colaboración activa entre estudiantes y docentes.</a:t>
            </a:r>
          </a:p>
          <a:p>
            <a:pPr algn="just">
              <a:buFont typeface="Wingdings" panose="05000000000000000000" pitchFamily="2" charset="2"/>
              <a:buChar char="Ø"/>
            </a:pPr>
            <a:r>
              <a:rPr lang="es-ES" sz="3600" dirty="0">
                <a:latin typeface="+mj-lt"/>
              </a:rPr>
              <a:t>Los laboratorios virtuales y las actividades en entornos digitales enriquecen el proceso de enseñanza, especialmente en situaciones con limitaciones de presencialidad.</a:t>
            </a:r>
          </a:p>
          <a:p>
            <a:pPr algn="just">
              <a:buFont typeface="Wingdings" panose="05000000000000000000" pitchFamily="2" charset="2"/>
              <a:buChar char="Ø"/>
            </a:pPr>
            <a:r>
              <a:rPr lang="es-ES" sz="3600" dirty="0">
                <a:latin typeface="+mj-lt"/>
              </a:rPr>
              <a:t>Los testimonios y producciones escritas documentan un </a:t>
            </a:r>
            <a:r>
              <a:rPr lang="es-ES" sz="3600">
                <a:latin typeface="+mj-lt"/>
              </a:rPr>
              <a:t>aumento en </a:t>
            </a:r>
            <a:r>
              <a:rPr lang="es-ES" sz="3600" dirty="0">
                <a:latin typeface="+mj-lt"/>
              </a:rPr>
              <a:t>la motivación y una mejor integración del conocimiento por parte de los estudiantes.</a:t>
            </a:r>
          </a:p>
          <a:p>
            <a:pPr algn="just">
              <a:buFont typeface="Wingdings" panose="05000000000000000000" pitchFamily="2" charset="2"/>
              <a:buChar char="Ø"/>
            </a:pPr>
            <a:r>
              <a:rPr lang="es-ES" sz="3600" dirty="0">
                <a:latin typeface="+mj-lt"/>
              </a:rPr>
              <a:t>Los formularios online utilizados en la evaluación final revelaron una alta valoración del enfoque adoptado y su impacto en la formación integral de los estudiantes.</a:t>
            </a:r>
          </a:p>
          <a:p>
            <a:pPr marL="21146" indent="0" algn="just">
              <a:buFont typeface="Arial"/>
              <a:buNone/>
            </a:pPr>
            <a:endParaRPr lang="es-AR" sz="3600" dirty="0">
              <a:latin typeface="+mj-lt"/>
            </a:endParaRPr>
          </a:p>
          <a:p>
            <a:pPr marL="533415" indent="-330215" algn="just">
              <a:spcBef>
                <a:spcPts val="0"/>
              </a:spcBef>
              <a:buSzPts val="3200"/>
              <a:buFont typeface="Arial"/>
              <a:buNone/>
            </a:pPr>
            <a:endParaRPr lang="es-AR" sz="3600" dirty="0">
              <a:latin typeface="Arial"/>
              <a:ea typeface="Arial"/>
              <a:cs typeface="Arial"/>
              <a:sym typeface="Arial"/>
            </a:endParaRPr>
          </a:p>
        </p:txBody>
      </p:sp>
      <p:sp>
        <p:nvSpPr>
          <p:cNvPr id="29" name="CuadroTexto 28">
            <a:extLst>
              <a:ext uri="{FF2B5EF4-FFF2-40B4-BE49-F238E27FC236}">
                <a16:creationId xmlns:a16="http://schemas.microsoft.com/office/drawing/2014/main" id="{FFA66871-A900-9FB7-ECA0-30B12E602187}"/>
              </a:ext>
            </a:extLst>
          </p:cNvPr>
          <p:cNvSpPr txBox="1"/>
          <p:nvPr/>
        </p:nvSpPr>
        <p:spPr>
          <a:xfrm>
            <a:off x="35340996" y="16508212"/>
            <a:ext cx="14988540" cy="6186309"/>
          </a:xfrm>
          <a:prstGeom prst="rect">
            <a:avLst/>
          </a:prstGeom>
          <a:solidFill>
            <a:schemeClr val="accent1">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marL="571500" indent="-571500" algn="just">
              <a:buFont typeface="Wingdings" panose="05000000000000000000" pitchFamily="2" charset="2"/>
              <a:buChar char="v"/>
            </a:pPr>
            <a:r>
              <a:rPr lang="es-ES" sz="4400" dirty="0"/>
              <a:t>La integración de TIC y propuestas activas en la enseñanza de ciencias biológicas transforma los procesos educativos.</a:t>
            </a:r>
          </a:p>
          <a:p>
            <a:pPr marL="571500" indent="-571500" algn="just">
              <a:buFont typeface="Wingdings" panose="05000000000000000000" pitchFamily="2" charset="2"/>
              <a:buChar char="v"/>
            </a:pPr>
            <a:r>
              <a:rPr lang="es-ES" sz="4400" dirty="0"/>
              <a:t>El uso de tecnologías sencillas como la hidroponía y la cooperación en proyectos digitales potencia el aprendizaje y mejora la formación docente.</a:t>
            </a:r>
          </a:p>
          <a:p>
            <a:pPr marL="571500" indent="-571500" algn="just">
              <a:buFont typeface="Wingdings" panose="05000000000000000000" pitchFamily="2" charset="2"/>
              <a:buChar char="v"/>
            </a:pPr>
            <a:r>
              <a:rPr lang="es-ES" sz="4400" dirty="0"/>
              <a:t>Es fundamental institucionalizar estas prácticas en la educación superior para fomentar una enseñanza más inclusiva y adaptada a los desafíos actuales.</a:t>
            </a:r>
          </a:p>
        </p:txBody>
      </p:sp>
      <p:sp>
        <p:nvSpPr>
          <p:cNvPr id="41" name="Google Shape;54;p1"/>
          <p:cNvSpPr txBox="1">
            <a:spLocks noGrp="1"/>
          </p:cNvSpPr>
          <p:nvPr>
            <p:ph type="body" idx="9"/>
          </p:nvPr>
        </p:nvSpPr>
        <p:spPr>
          <a:xfrm>
            <a:off x="1306830" y="10307286"/>
            <a:ext cx="14988540" cy="1852222"/>
          </a:xfrm>
          <a:prstGeom prst="rect">
            <a:avLst/>
          </a:prstGeom>
          <a:solidFill>
            <a:schemeClr val="bg2">
              <a:lumMod val="20000"/>
              <a:lumOff val="8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spcFirstLastPara="1" wrap="square" lIns="365750" tIns="182875" rIns="91425" bIns="45700" anchor="t" anchorCtr="0">
            <a:normAutofit/>
          </a:bodyPr>
          <a:lstStyle/>
          <a:p>
            <a:pPr marL="21146" indent="0">
              <a:buNone/>
            </a:pPr>
            <a:r>
              <a:rPr lang="es-AR" sz="3600" dirty="0">
                <a:latin typeface="+mj-lt"/>
              </a:rPr>
              <a:t>Los aspectos principales del trabajo están en función de tres ejes que vertebran la experiencia: :</a:t>
            </a:r>
          </a:p>
          <a:p>
            <a:pPr marL="533415" lvl="0" indent="-330215" algn="just">
              <a:spcBef>
                <a:spcPts val="0"/>
              </a:spcBef>
              <a:buSzPts val="3200"/>
              <a:buNone/>
            </a:pPr>
            <a:endParaRPr sz="3600" dirty="0">
              <a:latin typeface="Arial"/>
              <a:ea typeface="Arial"/>
              <a:cs typeface="Arial"/>
              <a:sym typeface="Arial"/>
            </a:endParaRPr>
          </a:p>
        </p:txBody>
      </p:sp>
      <p:sp>
        <p:nvSpPr>
          <p:cNvPr id="13" name="Cheurón 12"/>
          <p:cNvSpPr/>
          <p:nvPr/>
        </p:nvSpPr>
        <p:spPr>
          <a:xfrm>
            <a:off x="1101542" y="13713519"/>
            <a:ext cx="1689874" cy="1251284"/>
          </a:xfrm>
          <a:prstGeom prst="chevron">
            <a:avLst/>
          </a:prstGeom>
          <a:solidFill>
            <a:srgbClr val="A6C9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4400" dirty="0">
                <a:solidFill>
                  <a:schemeClr val="tx1"/>
                </a:solidFill>
              </a:rPr>
              <a:t>1</a:t>
            </a:r>
            <a:endParaRPr lang="es-AR" sz="4400" dirty="0">
              <a:solidFill>
                <a:schemeClr val="tx1"/>
              </a:solidFill>
            </a:endParaRPr>
          </a:p>
        </p:txBody>
      </p:sp>
      <p:sp>
        <p:nvSpPr>
          <p:cNvPr id="14" name="Rectángulo redondeado 13"/>
          <p:cNvSpPr/>
          <p:nvPr/>
        </p:nvSpPr>
        <p:spPr>
          <a:xfrm>
            <a:off x="2839527" y="12799314"/>
            <a:ext cx="13344166" cy="3341492"/>
          </a:xfrm>
          <a:prstGeom prst="round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3600" b="1" dirty="0">
                <a:solidFill>
                  <a:schemeClr val="tx1"/>
                </a:solidFill>
              </a:rPr>
              <a:t>Innovación en la educación en ciencias biológicas</a:t>
            </a:r>
          </a:p>
          <a:p>
            <a:pPr algn="ctr"/>
            <a:endParaRPr lang="es-ES" sz="3600" b="1" dirty="0">
              <a:solidFill>
                <a:schemeClr val="tx1"/>
              </a:solidFill>
            </a:endParaRPr>
          </a:p>
          <a:p>
            <a:pPr algn="just"/>
            <a:r>
              <a:rPr lang="es-ES" sz="3600" dirty="0">
                <a:solidFill>
                  <a:schemeClr val="tx1"/>
                </a:solidFill>
              </a:rPr>
              <a:t>Este proyecto de extensión e inter-cátedras en la cátedra de Fisiología Vegetal del Profesorado en Biología busca transformar los procesos de enseñanza-aprendizaje.</a:t>
            </a:r>
          </a:p>
          <a:p>
            <a:pPr algn="ctr"/>
            <a:endParaRPr lang="es-ES" sz="3600" dirty="0">
              <a:solidFill>
                <a:schemeClr val="tx1"/>
              </a:solidFill>
            </a:endParaRPr>
          </a:p>
        </p:txBody>
      </p:sp>
      <p:sp>
        <p:nvSpPr>
          <p:cNvPr id="52" name="Cheurón 51"/>
          <p:cNvSpPr/>
          <p:nvPr/>
        </p:nvSpPr>
        <p:spPr>
          <a:xfrm>
            <a:off x="1101542" y="17395195"/>
            <a:ext cx="1689874" cy="1251284"/>
          </a:xfrm>
          <a:prstGeom prst="chevron">
            <a:avLst/>
          </a:prstGeom>
          <a:solidFill>
            <a:srgbClr val="A6C9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4400" dirty="0">
                <a:solidFill>
                  <a:schemeClr val="tx1"/>
                </a:solidFill>
              </a:rPr>
              <a:t>2</a:t>
            </a:r>
            <a:endParaRPr lang="es-AR" sz="4400" dirty="0">
              <a:solidFill>
                <a:schemeClr val="tx1"/>
              </a:solidFill>
            </a:endParaRPr>
          </a:p>
        </p:txBody>
      </p:sp>
      <p:sp>
        <p:nvSpPr>
          <p:cNvPr id="55" name="Rectángulo redondeado 54"/>
          <p:cNvSpPr/>
          <p:nvPr/>
        </p:nvSpPr>
        <p:spPr>
          <a:xfrm>
            <a:off x="2839527" y="16732058"/>
            <a:ext cx="13344166" cy="3471510"/>
          </a:xfrm>
          <a:prstGeom prst="round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3600" b="1" dirty="0">
                <a:solidFill>
                  <a:schemeClr val="tx1"/>
                </a:solidFill>
              </a:rPr>
              <a:t>Integración de TIC y pedagogía activa</a:t>
            </a:r>
          </a:p>
          <a:p>
            <a:pPr algn="ctr"/>
            <a:endParaRPr lang="es-ES" sz="3600" b="1" dirty="0">
              <a:solidFill>
                <a:schemeClr val="tx1"/>
              </a:solidFill>
            </a:endParaRPr>
          </a:p>
          <a:p>
            <a:pPr algn="just"/>
            <a:r>
              <a:rPr lang="es-ES" sz="3600" dirty="0">
                <a:solidFill>
                  <a:schemeClr val="tx1"/>
                </a:solidFill>
              </a:rPr>
              <a:t>Se diseñó una propuesta pedagógica que combina las Tecnologías de la Información y la Comunicación (TIC) con el Aprendizaje Basado en Proyectos (ABP), promoviendo la articulación entre teoría y práctica.</a:t>
            </a:r>
          </a:p>
        </p:txBody>
      </p:sp>
      <p:sp>
        <p:nvSpPr>
          <p:cNvPr id="56" name="Cheurón 55"/>
          <p:cNvSpPr/>
          <p:nvPr/>
        </p:nvSpPr>
        <p:spPr>
          <a:xfrm>
            <a:off x="983147" y="23600449"/>
            <a:ext cx="1689874" cy="1251284"/>
          </a:xfrm>
          <a:prstGeom prst="chevron">
            <a:avLst/>
          </a:prstGeom>
          <a:solidFill>
            <a:srgbClr val="A6C9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4400" dirty="0">
                <a:solidFill>
                  <a:schemeClr val="tx1"/>
                </a:solidFill>
              </a:rPr>
              <a:t>3</a:t>
            </a:r>
            <a:endParaRPr lang="es-AR" sz="4400" dirty="0">
              <a:solidFill>
                <a:schemeClr val="tx1"/>
              </a:solidFill>
            </a:endParaRPr>
          </a:p>
        </p:txBody>
      </p:sp>
      <p:sp>
        <p:nvSpPr>
          <p:cNvPr id="58" name="Rectángulo redondeado 57"/>
          <p:cNvSpPr/>
          <p:nvPr/>
        </p:nvSpPr>
        <p:spPr>
          <a:xfrm>
            <a:off x="2791416" y="20826132"/>
            <a:ext cx="13344166" cy="7212344"/>
          </a:xfrm>
          <a:prstGeom prst="round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3600" b="1" dirty="0">
                <a:solidFill>
                  <a:schemeClr val="tx1"/>
                </a:solidFill>
              </a:rPr>
              <a:t>Explorando la complejidad de la fisiología vegetal</a:t>
            </a:r>
          </a:p>
          <a:p>
            <a:pPr algn="ctr"/>
            <a:endParaRPr lang="es-ES" sz="3600" b="1" dirty="0">
              <a:solidFill>
                <a:schemeClr val="tx1"/>
              </a:solidFill>
            </a:endParaRPr>
          </a:p>
          <a:p>
            <a:pPr algn="just"/>
            <a:r>
              <a:rPr lang="es-ES" sz="3600" dirty="0">
                <a:solidFill>
                  <a:schemeClr val="tx1"/>
                </a:solidFill>
              </a:rPr>
              <a:t>Gracias a esta integración, los estudiantes pudieron experimentar y comprender en profundidad la complejidad de los procesos fisiológicos, fortaleciendo su aprendizaje activo y contextualizado.</a:t>
            </a:r>
          </a:p>
          <a:p>
            <a:pPr algn="just"/>
            <a:r>
              <a:rPr lang="es-ES" sz="3600" dirty="0">
                <a:solidFill>
                  <a:schemeClr val="tx1"/>
                </a:solidFill>
              </a:rPr>
              <a:t>Lo lograron, Implementando un sistema hidropónico accesible y de bajo costo, incorporando las TIC en el laboratorio, para facilitar la exploración de los procesos fisiológicos de las plantas.</a:t>
            </a:r>
          </a:p>
        </p:txBody>
      </p:sp>
      <p:grpSp>
        <p:nvGrpSpPr>
          <p:cNvPr id="2" name="Grupo 1">
            <a:extLst>
              <a:ext uri="{FF2B5EF4-FFF2-40B4-BE49-F238E27FC236}">
                <a16:creationId xmlns:a16="http://schemas.microsoft.com/office/drawing/2014/main" id="{E111E9AE-B10C-DB45-B04A-A33F4188362C}"/>
              </a:ext>
            </a:extLst>
          </p:cNvPr>
          <p:cNvGrpSpPr/>
          <p:nvPr/>
        </p:nvGrpSpPr>
        <p:grpSpPr>
          <a:xfrm>
            <a:off x="34993233" y="5182988"/>
            <a:ext cx="15212225" cy="9416597"/>
            <a:chOff x="0" y="0"/>
            <a:chExt cx="7166610" cy="4437380"/>
          </a:xfrm>
        </p:grpSpPr>
        <p:pic>
          <p:nvPicPr>
            <p:cNvPr id="15" name="Imagen 14" descr="Una flor morada&#10;&#10;El contenido generado por IA puede ser incorrecto.">
              <a:extLst>
                <a:ext uri="{FF2B5EF4-FFF2-40B4-BE49-F238E27FC236}">
                  <a16:creationId xmlns:a16="http://schemas.microsoft.com/office/drawing/2014/main" id="{0C143046-F785-9356-587B-EDDAAEB8DA0D}"/>
                </a:ext>
              </a:extLst>
            </p:cNvPr>
            <p:cNvPicPr>
              <a:picLocks noChangeAspect="1"/>
            </p:cNvPicPr>
            <p:nvPr/>
          </p:nvPicPr>
          <p:blipFill rotWithShape="1">
            <a:blip r:embed="rId4">
              <a:extLst>
                <a:ext uri="{28A0092B-C50C-407E-A947-70E740481C1C}">
                  <a14:useLocalDpi xmlns:a14="http://schemas.microsoft.com/office/drawing/2010/main" val="0"/>
                </a:ext>
              </a:extLst>
            </a:blip>
            <a:srcRect t="1" b="1286"/>
            <a:stretch>
              <a:fillRect/>
            </a:stretch>
          </p:blipFill>
          <p:spPr bwMode="auto">
            <a:xfrm>
              <a:off x="4267200" y="6350"/>
              <a:ext cx="2899410" cy="4415155"/>
            </a:xfrm>
            <a:prstGeom prst="rect">
              <a:avLst/>
            </a:prstGeom>
            <a:ln>
              <a:noFill/>
            </a:ln>
            <a:extLst>
              <a:ext uri="{53640926-AAD7-44D8-BBD7-CCE9431645EC}">
                <a14:shadowObscured xmlns:a14="http://schemas.microsoft.com/office/drawing/2010/main"/>
              </a:ext>
            </a:extLst>
          </p:spPr>
        </p:pic>
        <p:pic>
          <p:nvPicPr>
            <p:cNvPr id="16" name="Imagen 15" descr="Grupo de personas posando para una foto&#10;&#10;El contenido generado por IA puede ser incorrecto.">
              <a:extLst>
                <a:ext uri="{FF2B5EF4-FFF2-40B4-BE49-F238E27FC236}">
                  <a16:creationId xmlns:a16="http://schemas.microsoft.com/office/drawing/2014/main" id="{29F5491A-B904-7C1B-D151-5B6FAB9972D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flipH="1">
              <a:off x="0" y="0"/>
              <a:ext cx="4222750" cy="2225040"/>
            </a:xfrm>
            <a:prstGeom prst="rect">
              <a:avLst/>
            </a:prstGeom>
          </p:spPr>
        </p:pic>
        <p:pic>
          <p:nvPicPr>
            <p:cNvPr id="21" name="Imagen 20" descr="Mano de una persona con una flor en la mano&#10;&#10;El contenido generado por IA puede ser incorrecto.">
              <a:extLst>
                <a:ext uri="{FF2B5EF4-FFF2-40B4-BE49-F238E27FC236}">
                  <a16:creationId xmlns:a16="http://schemas.microsoft.com/office/drawing/2014/main" id="{587BD311-3F9B-BC6D-5887-41C33C43498E}"/>
                </a:ext>
              </a:extLst>
            </p:cNvPr>
            <p:cNvPicPr>
              <a:picLocks noChangeAspect="1"/>
            </p:cNvPicPr>
            <p:nvPr/>
          </p:nvPicPr>
          <p:blipFill rotWithShape="1">
            <a:blip r:embed="rId6">
              <a:extLst>
                <a:ext uri="{28A0092B-C50C-407E-A947-70E740481C1C}">
                  <a14:useLocalDpi xmlns:a14="http://schemas.microsoft.com/office/drawing/2010/main" val="0"/>
                </a:ext>
              </a:extLst>
            </a:blip>
            <a:srcRect l="15850" t="352" r="15387" b="-352"/>
            <a:stretch>
              <a:fillRect/>
            </a:stretch>
          </p:blipFill>
          <p:spPr bwMode="auto">
            <a:xfrm>
              <a:off x="0" y="2273300"/>
              <a:ext cx="2346960" cy="2164080"/>
            </a:xfrm>
            <a:prstGeom prst="rect">
              <a:avLst/>
            </a:prstGeom>
            <a:ln>
              <a:noFill/>
            </a:ln>
            <a:extLst>
              <a:ext uri="{53640926-AAD7-44D8-BBD7-CCE9431645EC}">
                <a14:shadowObscured xmlns:a14="http://schemas.microsoft.com/office/drawing/2010/main"/>
              </a:ext>
            </a:extLst>
          </p:spPr>
        </p:pic>
        <p:pic>
          <p:nvPicPr>
            <p:cNvPr id="22" name="Imagen 21" descr="Un florero con flores&#10;&#10;El contenido generado por IA puede ser incorrecto.">
              <a:extLst>
                <a:ext uri="{FF2B5EF4-FFF2-40B4-BE49-F238E27FC236}">
                  <a16:creationId xmlns:a16="http://schemas.microsoft.com/office/drawing/2014/main" id="{48F8205D-9120-DF5E-D554-AE2A0B5AFD6F}"/>
                </a:ext>
              </a:extLst>
            </p:cNvPr>
            <p:cNvPicPr>
              <a:picLocks noChangeAspect="1"/>
            </p:cNvPicPr>
            <p:nvPr/>
          </p:nvPicPr>
          <p:blipFill rotWithShape="1">
            <a:blip r:embed="rId7">
              <a:extLst>
                <a:ext uri="{28A0092B-C50C-407E-A947-70E740481C1C}">
                  <a14:useLocalDpi xmlns:a14="http://schemas.microsoft.com/office/drawing/2010/main" val="0"/>
                </a:ext>
              </a:extLst>
            </a:blip>
            <a:srcRect r="5842" b="3361"/>
            <a:stretch>
              <a:fillRect/>
            </a:stretch>
          </p:blipFill>
          <p:spPr bwMode="auto">
            <a:xfrm flipH="1">
              <a:off x="2387600" y="2273300"/>
              <a:ext cx="1842135" cy="2149475"/>
            </a:xfrm>
            <a:prstGeom prst="rect">
              <a:avLst/>
            </a:prstGeom>
            <a:ln>
              <a:noFill/>
            </a:ln>
            <a:extLst>
              <a:ext uri="{53640926-AAD7-44D8-BBD7-CCE9431645EC}">
                <a14:shadowObscured xmlns:a14="http://schemas.microsoft.com/office/drawing/2010/main"/>
              </a:ext>
            </a:extLst>
          </p:spPr>
        </p:pic>
      </p:grpSp>
      <p:graphicFrame>
        <p:nvGraphicFramePr>
          <p:cNvPr id="28" name="Diagrama 27">
            <a:extLst>
              <a:ext uri="{FF2B5EF4-FFF2-40B4-BE49-F238E27FC236}">
                <a16:creationId xmlns:a16="http://schemas.microsoft.com/office/drawing/2014/main" id="{D33E3047-2A6B-68CC-0A2C-8FCF6F812B36}"/>
              </a:ext>
            </a:extLst>
          </p:cNvPr>
          <p:cNvGraphicFramePr/>
          <p:nvPr>
            <p:extLst>
              <p:ext uri="{D42A27DB-BD31-4B8C-83A1-F6EECF244321}">
                <p14:modId xmlns:p14="http://schemas.microsoft.com/office/powerpoint/2010/main" val="1013209703"/>
              </p:ext>
            </p:extLst>
          </p:nvPr>
        </p:nvGraphicFramePr>
        <p:xfrm>
          <a:off x="38509977" y="6897005"/>
          <a:ext cx="9522691" cy="6143123"/>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cSld>
  <p:clrMapOvr>
    <a:masterClrMapping/>
  </p:clrMapOvr>
</p:sld>
</file>

<file path=ppt/theme/theme1.xml><?xml version="1.0" encoding="utf-8"?>
<a:theme xmlns:a="http://schemas.openxmlformats.org/drawingml/2006/main" name="Póster de medicina">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519</TotalTime>
  <Words>606</Words>
  <Application>Microsoft Office PowerPoint</Application>
  <PresentationFormat>Personalizado</PresentationFormat>
  <Paragraphs>48</Paragraphs>
  <Slides>1</Slides>
  <Notes>1</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1</vt:i4>
      </vt:variant>
    </vt:vector>
  </HeadingPairs>
  <TitlesOfParts>
    <vt:vector size="6" baseType="lpstr">
      <vt:lpstr>Arial</vt:lpstr>
      <vt:lpstr>Calibri</vt:lpstr>
      <vt:lpstr>Cambria</vt:lpstr>
      <vt:lpstr>Wingdings</vt:lpstr>
      <vt:lpstr>Póster de medicina</vt:lpstr>
      <vt:lpstr>EJE 2</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EJE 1</dc:title>
  <dc:creator>Summer</dc:creator>
  <cp:lastModifiedBy>Fabio Basaglia</cp:lastModifiedBy>
  <cp:revision>66</cp:revision>
  <dcterms:created xsi:type="dcterms:W3CDTF">2013-04-05T20:27:31Z</dcterms:created>
  <dcterms:modified xsi:type="dcterms:W3CDTF">2025-07-22T13:57:56Z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0x0101007C1D5F340F01F94FA2FD29A5E6DC872E</vt:lpwstr>
  </property>
</Properties>
</file>